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23.jpg" ContentType="image/jpeg"/>
  <Override PartName="/ppt/media/image25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4" r:id="rId2"/>
    <p:sldMasterId id="2147483703" r:id="rId3"/>
    <p:sldMasterId id="2147483720" r:id="rId4"/>
    <p:sldMasterId id="2147483774" r:id="rId5"/>
    <p:sldMasterId id="2147483789" r:id="rId6"/>
    <p:sldMasterId id="2147483819" r:id="rId7"/>
    <p:sldMasterId id="2147483890" r:id="rId8"/>
    <p:sldMasterId id="2147483897" r:id="rId9"/>
  </p:sldMasterIdLst>
  <p:notesMasterIdLst>
    <p:notesMasterId r:id="rId11"/>
  </p:notesMasterIdLst>
  <p:sldIdLst>
    <p:sldId id="21474723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F7C86E-9438-499F-B056-FD386271C66E}">
          <p14:sldIdLst>
            <p14:sldId id="21474723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dullin, Aslanbek" initials="GA" lastIdx="1" clrIdx="0">
    <p:extLst>
      <p:ext uri="{19B8F6BF-5375-455C-9EA6-DF929625EA0E}">
        <p15:presenceInfo xmlns:p15="http://schemas.microsoft.com/office/powerpoint/2012/main" userId="S::GabdAsl@kpo.kz::785c4383-04eb-4934-8c00-27340b044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3E"/>
    <a:srgbClr val="3BBF77"/>
    <a:srgbClr val="00ABC5"/>
    <a:srgbClr val="FFD833"/>
    <a:srgbClr val="FBD741"/>
    <a:srgbClr val="A7908A"/>
    <a:srgbClr val="907269"/>
    <a:srgbClr val="72493E"/>
    <a:srgbClr val="E3E3E3"/>
    <a:srgbClr val="009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5E76-91C0-42FB-95A0-295D4827B93F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02CDB-FD81-4398-B8DC-49EAE3547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2CDB-FD81-4398-B8DC-49EAE35476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434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35" y="403225"/>
            <a:ext cx="9708994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24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92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5739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89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34451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8198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46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22" y="221437"/>
            <a:ext cx="8191754" cy="514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2288-1092-4552-A3DB-040C6FAAC67D}" type="datetime1">
              <a:rPr lang="ru-RU"/>
              <a:pPr>
                <a:defRPr/>
              </a:pPr>
              <a:t>23.10.2024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38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38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CONFIDENTIALKARACHAGANAKPETROLEUMOPERATINGB.V.</a:t>
            </a:r>
            <a:endParaRPr lang="en-GB" dirty="0"/>
          </a:p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064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©2021KarachaganakPetroleumOperatingb.v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78176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462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71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6412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 err="1"/>
              <a:t>PlaceYourPictureHere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290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err="1">
                <a:solidFill>
                  <a:schemeClr val="accent1"/>
                </a:solidFill>
                <a:cs typeface="Arial" pitchFamily="34" charset="0"/>
              </a:rPr>
              <a:t>ThankYou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242117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31/01/2023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103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8951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3194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8366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049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51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170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75740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81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8006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188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26197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4110FF0-219B-4F84-A075-8C006118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45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0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/>
            </a:lvl1pPr>
          </a:lstStyle>
          <a:p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E563F9FF-B8D0-4DDB-931E-C4E29687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90A6841C-776D-4D28-80F7-4C283F450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3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0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547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06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17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8254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520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41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OpCom @16 June 2020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57411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520A-2203-46C4-87E5-136230E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8E98-8062-4F94-B2D1-2FCEDF2D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40C8E-390B-44B7-9ED5-E091B3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D25-67DE-41DE-A078-4B84BE811AD2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2780-7639-46FB-A931-F0A7F21A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E779-DD1F-43BD-AEAD-FA3FCD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F02-397A-48C7-9711-BA682D68D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0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678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876480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A9EDDA-2F3E-4E10-BB2D-0C7E6FB35C29}"/>
              </a:ext>
            </a:extLst>
          </p:cNvPr>
          <p:cNvSpPr/>
          <p:nvPr userDrawn="1"/>
        </p:nvSpPr>
        <p:spPr>
          <a:xfrm>
            <a:off x="6096000" y="5581389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90107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F94B7A51-08E2-4FE0-99F0-D37FCCE71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9095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4DFD6EFB-F132-4C8E-A396-00EC7C267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891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6FC8042E-3A8F-44A5-BBFB-78F81A05C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378CEC2-36B3-4AA7-8885-A5DD90980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606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0B5DD-5D66-4D70-9AF5-696B6E43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51939DF7-A329-424D-96C1-6BC753A8A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07208D-0357-45B8-BE90-963E3012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538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D4949BD4-9566-454D-A90D-D8E5533F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EE96-63CF-4122-B331-CD7D33B2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D7118C0-AAFD-4C51-A5B0-8BC4BAA39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228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E748513A-412D-4E9B-9888-94575C00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C8DB3A-E3D9-43AC-8A60-4E79B353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2095097-7334-43A2-8418-0E8C1CA7E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235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255D4A-772A-4C17-9F9A-A510F6CA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49336460-BB55-4E42-9976-8480BC5F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E85BE08-4A65-45AD-98A1-CA3A56BD5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751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D8D26CF4-0A71-4D1B-9C81-76201D4D0A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849" y="224301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7CED5A-C9EB-4451-B68E-84AE1DDA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BD13E58B-166D-4065-A238-7C3E5D695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39EBBF8-2B5A-4F20-B082-4B9A7BFCB8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493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EE1C156-9CAD-49C8-9718-DB3F244F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1B9FF1-FADA-4A25-9181-54B530774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943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AB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59817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00041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61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5900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6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57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79206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258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83954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23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3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4262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3492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71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30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03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635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505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23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2487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2062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843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2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7937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0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55772"/>
            <a:ext cx="8089643" cy="126852"/>
          </a:xfrm>
          <a:prstGeom prst="rect">
            <a:avLst/>
          </a:prstGeom>
          <a:solidFill>
            <a:srgbClr val="FBD741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739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2586484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555887" y="4448175"/>
            <a:ext cx="9144000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565412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76959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57918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-1" y="-352426"/>
            <a:ext cx="12211051" cy="721042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18180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786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812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066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4965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911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876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148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04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1019174"/>
            <a:ext cx="12192000" cy="5828559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13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352549"/>
            <a:ext cx="6209955" cy="54938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36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013229"/>
            <a:ext cx="6209955" cy="57613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2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96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5584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2590-5B9A-433C-8E74-2EA3995C0DA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85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540D-0FAC-4C1F-A3A5-5DA688D080E1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420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06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E120-79CA-414D-A8DA-F262BE5288F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171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D024-C8D6-4EA1-B633-B5D997E8196F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87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3537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FCB8-5B5F-47BB-B15D-2E86DFDDD976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906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JOC 18 March 2014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611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838200"/>
            <a:ext cx="12192000" cy="1588"/>
          </a:xfrm>
          <a:prstGeom prst="line">
            <a:avLst/>
          </a:prstGeom>
          <a:ln>
            <a:solidFill>
              <a:srgbClr val="00B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B068-28A6-4297-88D5-DA61B3C42265}" type="datetime1">
              <a:rPr lang="ru-RU" smtClean="0"/>
              <a:t>23.10.2024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54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58631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1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4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  <p:sldLayoutId id="2147483712" r:id="rId8"/>
    <p:sldLayoutId id="2147483713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8A49ACF5-7347-4CE5-9D13-95C9611FA7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0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802A-A1C5-4FC1-9E49-615634C044DA}" type="datetime1">
              <a:rPr lang="ru-RU" smtClean="0"/>
              <a:t>23.10.2024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7" r:id="rId7"/>
    <p:sldLayoutId id="2147483828" r:id="rId8"/>
    <p:sldLayoutId id="2147483829" r:id="rId9"/>
    <p:sldLayoutId id="214748383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0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932" r:id="rId7"/>
    <p:sldLayoutId id="2147483933" r:id="rId8"/>
    <p:sldLayoutId id="2147483887" r:id="rId9"/>
    <p:sldLayoutId id="214748388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1284F2-61B3-4490-8580-1A704335F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/>
        </p:blipFill>
        <p:spPr>
          <a:xfrm>
            <a:off x="7429641" y="1175150"/>
            <a:ext cx="2183294" cy="12744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EE998C-3B55-4B27-9400-A13B5C28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37" y="407427"/>
            <a:ext cx="12192000" cy="505267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>
                <a:solidFill>
                  <a:srgbClr val="00ABC5"/>
                </a:solidFill>
                <a:latin typeface="+mn-lt"/>
                <a:cs typeface="+mj-cs"/>
              </a:rPr>
              <a:t>INITIATIVES</a:t>
            </a:r>
            <a:endParaRPr lang="en-GB" b="1" dirty="0">
              <a:solidFill>
                <a:srgbClr val="00ABC5"/>
              </a:solidFill>
              <a:latin typeface="+mn-lt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03B23-17AD-4018-AADC-30F33F27B6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5901" r="4326" b="21651"/>
          <a:stretch/>
        </p:blipFill>
        <p:spPr>
          <a:xfrm>
            <a:off x="554038" y="1175153"/>
            <a:ext cx="2176884" cy="1250352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B4E2598-BA50-4338-8A90-7B79F709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95" y="2983572"/>
            <a:ext cx="2179924" cy="1250352"/>
          </a:xfrm>
          <a:prstGeom prst="rect">
            <a:avLst/>
          </a:prstGeom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9A4449-C579-401A-9FB2-8050C57F5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75" y="2975337"/>
            <a:ext cx="2277526" cy="1250351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6093C7-F209-41FD-A6D3-59D8E82E0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163" y="1150436"/>
            <a:ext cx="2184203" cy="1250352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0" name="Picture 2" descr="http://www.kpo.kz/typo3temp/pics/3fa4b2ba15.jpg">
            <a:extLst>
              <a:ext uri="{FF2B5EF4-FFF2-40B4-BE49-F238E27FC236}">
                <a16:creationId xmlns:a16="http://schemas.microsoft.com/office/drawing/2014/main" id="{8043244F-D482-4573-8182-81E707D7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07" y="1175150"/>
            <a:ext cx="2273084" cy="1250352"/>
          </a:xfrm>
          <a:prstGeom prst="rect">
            <a:avLst/>
          </a:prstGeom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2C95F-91FC-4375-8F18-FF1DEC107433}"/>
              </a:ext>
            </a:extLst>
          </p:cNvPr>
          <p:cNvSpPr/>
          <p:nvPr/>
        </p:nvSpPr>
        <p:spPr>
          <a:xfrm>
            <a:off x="549104" y="2425502"/>
            <a:ext cx="2181818" cy="429034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THICK WALL PRESSURE VESSELS - ATYRAUNEFTEMASH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C305C3-524F-4E89-AA4D-4B007352B0F6}"/>
              </a:ext>
            </a:extLst>
          </p:cNvPr>
          <p:cNvSpPr/>
          <p:nvPr/>
        </p:nvSpPr>
        <p:spPr>
          <a:xfrm>
            <a:off x="2798974" y="4233921"/>
            <a:ext cx="2181818" cy="429034"/>
          </a:xfrm>
          <a:prstGeom prst="rect">
            <a:avLst/>
          </a:prstGeom>
          <a:solidFill>
            <a:srgbClr val="34D39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16’’ PDC DRILL BITS – ZMS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B21F3C-FAEA-4013-B437-217861E07316}"/>
              </a:ext>
            </a:extLst>
          </p:cNvPr>
          <p:cNvSpPr/>
          <p:nvPr/>
        </p:nvSpPr>
        <p:spPr>
          <a:xfrm>
            <a:off x="5070503" y="4225688"/>
            <a:ext cx="2279369" cy="429034"/>
          </a:xfrm>
          <a:prstGeom prst="rect">
            <a:avLst/>
          </a:prstGeom>
          <a:solidFill>
            <a:srgbClr val="34D39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OCTG PIPES – 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Kazakhstan Pipe Threaders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EC2DF8-678F-4E7E-A954-CADC48CF7D27}"/>
              </a:ext>
            </a:extLst>
          </p:cNvPr>
          <p:cNvSpPr/>
          <p:nvPr/>
        </p:nvSpPr>
        <p:spPr>
          <a:xfrm>
            <a:off x="2812163" y="2425501"/>
            <a:ext cx="2184203" cy="429034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ELECTRICAL EQUIPMENT –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ALAGEUM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91F801-AB18-4BE5-A5A5-1BC7077A0B8F}"/>
              </a:ext>
            </a:extLst>
          </p:cNvPr>
          <p:cNvSpPr/>
          <p:nvPr/>
        </p:nvSpPr>
        <p:spPr>
          <a:xfrm>
            <a:off x="5077606" y="2425502"/>
            <a:ext cx="2270795" cy="42903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MODULAR SUBSTATIONS – SCHNEIDER ELECTRIC AT PSI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FC32B7-E3F2-4EDC-8225-21D381B38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606" y="4747940"/>
            <a:ext cx="2270795" cy="12873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FC330E-D42B-49E7-810A-80A28465EA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917" b="2960"/>
          <a:stretch/>
        </p:blipFill>
        <p:spPr>
          <a:xfrm>
            <a:off x="2779110" y="4740728"/>
            <a:ext cx="2199810" cy="12672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264E96-9803-4300-A810-EA23369707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309" y="2980678"/>
            <a:ext cx="2184200" cy="12683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F1E8D7-C4CC-42E6-AFF0-BECCB60A2067}"/>
              </a:ext>
            </a:extLst>
          </p:cNvPr>
          <p:cNvSpPr/>
          <p:nvPr/>
        </p:nvSpPr>
        <p:spPr>
          <a:xfrm>
            <a:off x="7429641" y="2410343"/>
            <a:ext cx="2184203" cy="42903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CABLE TRAYS –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CENTECH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93EFD3F-B500-4CF1-82E5-62B7CDE3AC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644" y="4735790"/>
            <a:ext cx="2184200" cy="12981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176CD59-7C49-49F0-ACEF-18CD7A8D36C2}"/>
              </a:ext>
            </a:extLst>
          </p:cNvPr>
          <p:cNvSpPr/>
          <p:nvPr/>
        </p:nvSpPr>
        <p:spPr>
          <a:xfrm>
            <a:off x="7429641" y="5913304"/>
            <a:ext cx="2184203" cy="553234"/>
          </a:xfrm>
          <a:prstGeom prst="rect">
            <a:avLst/>
          </a:prstGeom>
          <a:solidFill>
            <a:srgbClr val="FBD7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JUNCTION BOX –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SIGMA SOLUTIONS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01E2B8-460F-44D5-99E8-27BD24A44203}"/>
              </a:ext>
            </a:extLst>
          </p:cNvPr>
          <p:cNvSpPr/>
          <p:nvPr/>
        </p:nvSpPr>
        <p:spPr>
          <a:xfrm>
            <a:off x="5077606" y="5913305"/>
            <a:ext cx="2270819" cy="5510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17 1/2’’ PDC DRILL BITS – ZMS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A0D799-6EF5-490A-9733-A53E5264325B}"/>
              </a:ext>
            </a:extLst>
          </p:cNvPr>
          <p:cNvSpPr/>
          <p:nvPr/>
        </p:nvSpPr>
        <p:spPr>
          <a:xfrm>
            <a:off x="546309" y="4249002"/>
            <a:ext cx="2184203" cy="42903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GAS DEHYDRATION COLUMN - ATYRAUNEFTEMASH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D10194-F5F9-4093-9A37-AEF7E436A6ED}"/>
              </a:ext>
            </a:extLst>
          </p:cNvPr>
          <p:cNvSpPr/>
          <p:nvPr/>
        </p:nvSpPr>
        <p:spPr>
          <a:xfrm>
            <a:off x="552476" y="5894884"/>
            <a:ext cx="2180007" cy="594175"/>
          </a:xfrm>
          <a:prstGeom prst="rect">
            <a:avLst/>
          </a:prstGeom>
          <a:solidFill>
            <a:srgbClr val="34D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FILTERS</a:t>
            </a:r>
            <a:r>
              <a:rPr lang="de-DE" sz="1200" b="1" dirty="0">
                <a:solidFill>
                  <a:schemeClr val="tx1"/>
                </a:solidFill>
              </a:rPr>
              <a:t> – K-FILTER LLP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CFF2DF-B4E4-4A81-A433-2C96C5A67565}"/>
              </a:ext>
            </a:extLst>
          </p:cNvPr>
          <p:cNvSpPr/>
          <p:nvPr/>
        </p:nvSpPr>
        <p:spPr>
          <a:xfrm>
            <a:off x="2779097" y="5913305"/>
            <a:ext cx="2200470" cy="575754"/>
          </a:xfrm>
          <a:prstGeom prst="rect">
            <a:avLst/>
          </a:prstGeom>
          <a:solidFill>
            <a:srgbClr val="34D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REMOTE TELEMETRY UNIT - SPINDLEMARK LLP</a:t>
            </a:r>
            <a:r>
              <a:rPr lang="ru-RU" sz="1200" b="1" dirty="0">
                <a:solidFill>
                  <a:schemeClr val="tx1"/>
                </a:solidFill>
              </a:rPr>
              <a:t> (</a:t>
            </a:r>
            <a:r>
              <a:rPr lang="en-US" sz="1200" b="1" dirty="0">
                <a:solidFill>
                  <a:schemeClr val="tx1"/>
                </a:solidFill>
              </a:rPr>
              <a:t>HONEYWELL)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0814FD0-09AB-4460-BD8A-2B4D93E89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63" y="4850066"/>
            <a:ext cx="2147306" cy="11093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696EA07-64A1-4A6E-8B9D-EE804BD74AA3}"/>
              </a:ext>
            </a:extLst>
          </p:cNvPr>
          <p:cNvSpPr/>
          <p:nvPr/>
        </p:nvSpPr>
        <p:spPr>
          <a:xfrm>
            <a:off x="9685732" y="5913304"/>
            <a:ext cx="2184203" cy="558393"/>
          </a:xfrm>
          <a:prstGeom prst="rect">
            <a:avLst/>
          </a:prstGeom>
          <a:solidFill>
            <a:srgbClr val="FBD7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H2S DETECTORS –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BORKIT SAFETY</a:t>
            </a:r>
            <a:r>
              <a:rPr lang="ru-RU" sz="1200" b="1" dirty="0">
                <a:solidFill>
                  <a:schemeClr val="tx1"/>
                </a:solidFill>
              </a:rPr>
              <a:t> (</a:t>
            </a:r>
            <a:r>
              <a:rPr lang="en-US" sz="1200" b="1" dirty="0">
                <a:solidFill>
                  <a:schemeClr val="tx1"/>
                </a:solidFill>
              </a:rPr>
              <a:t>HONEYWELL)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9D86171-8ABD-483A-991D-2285F3324F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82" y="2983572"/>
            <a:ext cx="2181471" cy="12402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3724983-30BC-4FBD-90A6-C34F90EAE6EE}"/>
              </a:ext>
            </a:extLst>
          </p:cNvPr>
          <p:cNvSpPr/>
          <p:nvPr/>
        </p:nvSpPr>
        <p:spPr>
          <a:xfrm>
            <a:off x="7401862" y="4224030"/>
            <a:ext cx="2184203" cy="429034"/>
          </a:xfrm>
          <a:prstGeom prst="rect">
            <a:avLst/>
          </a:prstGeom>
          <a:solidFill>
            <a:srgbClr val="34D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LUBRICANTS –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HILL CORPORATION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EB94F56-5932-4F4F-97C7-0B880DC924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85" y="1175150"/>
            <a:ext cx="2178050" cy="12351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0D2D25C-CA2D-4EA9-80FC-AAA99FC50547}"/>
              </a:ext>
            </a:extLst>
          </p:cNvPr>
          <p:cNvSpPr/>
          <p:nvPr/>
        </p:nvSpPr>
        <p:spPr>
          <a:xfrm>
            <a:off x="9689072" y="2409358"/>
            <a:ext cx="2183295" cy="42903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3</a:t>
            </a:r>
            <a:r>
              <a:rPr lang="kk-KZ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PHASE SEPARATOR –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BYELKAMIT, ANM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9527FE0-2DF5-48BC-A582-AFCE2A77B7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32" y="3017319"/>
            <a:ext cx="2178050" cy="11100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517B964-D234-4EB8-BDB5-63A9EC7FE25D}"/>
              </a:ext>
            </a:extLst>
          </p:cNvPr>
          <p:cNvSpPr/>
          <p:nvPr/>
        </p:nvSpPr>
        <p:spPr>
          <a:xfrm>
            <a:off x="9685732" y="4210344"/>
            <a:ext cx="2186635" cy="429034"/>
          </a:xfrm>
          <a:prstGeom prst="rect">
            <a:avLst/>
          </a:prstGeom>
          <a:solidFill>
            <a:srgbClr val="34D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GASKETS – 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NOVUS SEALING CASPIAN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A75B5E67-5150-4C60-8732-E22F9009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9" y="4742495"/>
            <a:ext cx="2184199" cy="117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E4996014-18F8-4BA3-A619-403231827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076F35-ADE9-4176-AA9D-DF9AB6649EF3}"/>
              </a:ext>
            </a:extLst>
          </p:cNvPr>
          <p:cNvSpPr/>
          <p:nvPr/>
        </p:nvSpPr>
        <p:spPr>
          <a:xfrm>
            <a:off x="5440083" y="6552632"/>
            <a:ext cx="144000" cy="144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9DD630-8954-41B2-A4A0-03D3F635D279}"/>
              </a:ext>
            </a:extLst>
          </p:cNvPr>
          <p:cNvSpPr txBox="1"/>
          <p:nvPr/>
        </p:nvSpPr>
        <p:spPr>
          <a:xfrm>
            <a:off x="5534923" y="6509216"/>
            <a:ext cx="113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- long term contract</a:t>
            </a:r>
            <a:endParaRPr lang="en-GB" sz="9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65E862-D478-432A-965C-3D2E6D95C2B6}"/>
              </a:ext>
            </a:extLst>
          </p:cNvPr>
          <p:cNvSpPr/>
          <p:nvPr/>
        </p:nvSpPr>
        <p:spPr>
          <a:xfrm>
            <a:off x="8352318" y="6552632"/>
            <a:ext cx="144000" cy="144000"/>
          </a:xfrm>
          <a:prstGeom prst="rect">
            <a:avLst/>
          </a:prstGeom>
          <a:solidFill>
            <a:srgbClr val="FBD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C140A6-76CB-4A3F-A7C3-314C842A1C7F}"/>
              </a:ext>
            </a:extLst>
          </p:cNvPr>
          <p:cNvSpPr txBox="1"/>
          <p:nvPr/>
        </p:nvSpPr>
        <p:spPr>
          <a:xfrm>
            <a:off x="8431683" y="6509216"/>
            <a:ext cx="749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- in process</a:t>
            </a:r>
            <a:endParaRPr lang="en-GB" sz="9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6A71DC-3089-4D60-A3E4-82F83EF8293C}"/>
              </a:ext>
            </a:extLst>
          </p:cNvPr>
          <p:cNvSpPr/>
          <p:nvPr/>
        </p:nvSpPr>
        <p:spPr>
          <a:xfrm>
            <a:off x="6665351" y="6557585"/>
            <a:ext cx="144000" cy="144000"/>
          </a:xfrm>
          <a:prstGeom prst="rect">
            <a:avLst/>
          </a:prstGeom>
          <a:solidFill>
            <a:srgbClr val="F9F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431C3E-B7FD-44A5-A817-8EDC9875E39B}"/>
              </a:ext>
            </a:extLst>
          </p:cNvPr>
          <p:cNvSpPr txBox="1"/>
          <p:nvPr/>
        </p:nvSpPr>
        <p:spPr>
          <a:xfrm>
            <a:off x="6760191" y="6514167"/>
            <a:ext cx="1655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- waiting for company demand</a:t>
            </a:r>
            <a:endParaRPr lang="en-GB" sz="9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9FC803-D27E-457E-B4E8-F8AE5B5F399E}"/>
              </a:ext>
            </a:extLst>
          </p:cNvPr>
          <p:cNvSpPr/>
          <p:nvPr/>
        </p:nvSpPr>
        <p:spPr>
          <a:xfrm>
            <a:off x="4082572" y="6559790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763FC8-90BD-4C4F-B775-74544CA82F42}"/>
              </a:ext>
            </a:extLst>
          </p:cNvPr>
          <p:cNvSpPr txBox="1"/>
          <p:nvPr/>
        </p:nvSpPr>
        <p:spPr>
          <a:xfrm>
            <a:off x="4177412" y="6516374"/>
            <a:ext cx="113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- one time supply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62601901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Custom 1">
      <a:dk1>
        <a:srgbClr val="00ABC5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O PRESENTATION TEMPLATE ENG.pptx" id="{0B781AE2-292D-41E3-B049-D2DEFA4DEC50}" vid="{42D7E673-EFF8-4731-9AB8-ABE2372F0F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13876</TotalTime>
  <Words>108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Arial</vt:lpstr>
      <vt:lpstr>Bahnschrift Light</vt:lpstr>
      <vt:lpstr>Bahnschrift SemiBold</vt:lpstr>
      <vt:lpstr>Calibri</vt:lpstr>
      <vt:lpstr>Calibri Light</vt:lpstr>
      <vt:lpstr>Verdana</vt:lpstr>
      <vt:lpstr>Wingdings</vt:lpstr>
      <vt:lpstr>Contents Slide Master</vt:lpstr>
      <vt:lpstr>1_Contents Slide Master</vt:lpstr>
      <vt:lpstr>Custom Design</vt:lpstr>
      <vt:lpstr>2_Contents Slide Master</vt:lpstr>
      <vt:lpstr>1_Custom Design</vt:lpstr>
      <vt:lpstr>16_Custom Design</vt:lpstr>
      <vt:lpstr>2_Custom Design</vt:lpstr>
      <vt:lpstr>3_Custom Design</vt:lpstr>
      <vt:lpstr>4_Custom Design</vt:lpstr>
      <vt:lpstr>INITIATIVES</vt:lpstr>
    </vt:vector>
  </TitlesOfParts>
  <Company>Karachaganak Petroleum Operating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KARACHAGANAK – CPC PARTNERSHIP:  HISTORY OF SUCCESS</dc:title>
  <dc:creator>Sekeyev, Issak</dc:creator>
  <cp:lastModifiedBy>Nurgaliyeva, Zhanna</cp:lastModifiedBy>
  <cp:revision>709</cp:revision>
  <dcterms:created xsi:type="dcterms:W3CDTF">2021-10-19T11:42:41Z</dcterms:created>
  <dcterms:modified xsi:type="dcterms:W3CDTF">2024-10-23T09:12:25Z</dcterms:modified>
</cp:coreProperties>
</file>