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media/image30.jpg" ContentType="image/jpeg"/>
  <Override PartName="/ppt/media/image31.jpg" ContentType="image/jpeg"/>
  <Override PartName="/ppt/media/image33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4" r:id="rId2"/>
    <p:sldMasterId id="2147483703" r:id="rId3"/>
    <p:sldMasterId id="2147483720" r:id="rId4"/>
    <p:sldMasterId id="2147483774" r:id="rId5"/>
    <p:sldMasterId id="2147483789" r:id="rId6"/>
    <p:sldMasterId id="2147483819" r:id="rId7"/>
    <p:sldMasterId id="2147483890" r:id="rId8"/>
    <p:sldMasterId id="2147483897" r:id="rId9"/>
    <p:sldMasterId id="2147483960" r:id="rId10"/>
    <p:sldMasterId id="2147483973" r:id="rId11"/>
    <p:sldMasterId id="2147483987" r:id="rId12"/>
  </p:sldMasterIdLst>
  <p:notesMasterIdLst>
    <p:notesMasterId r:id="rId15"/>
  </p:notesMasterIdLst>
  <p:sldIdLst>
    <p:sldId id="2147472401" r:id="rId13"/>
    <p:sldId id="21474724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dullin, Aslanbek" initials="GA" lastIdx="3" clrIdx="0">
    <p:extLst>
      <p:ext uri="{19B8F6BF-5375-455C-9EA6-DF929625EA0E}">
        <p15:presenceInfo xmlns:p15="http://schemas.microsoft.com/office/powerpoint/2012/main" userId="S::GabdAsl@kpo.kz::785c4383-04eb-4934-8c00-27340b0445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99"/>
    <a:srgbClr val="3366FF"/>
    <a:srgbClr val="0000FF"/>
    <a:srgbClr val="7F7F7F"/>
    <a:srgbClr val="FBD741"/>
    <a:srgbClr val="34D399"/>
    <a:srgbClr val="FFDD3F"/>
    <a:srgbClr val="00ABC5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5182" autoAdjust="0"/>
  </p:normalViewPr>
  <p:slideViewPr>
    <p:cSldViewPr snapToGrid="0">
      <p:cViewPr varScale="1">
        <p:scale>
          <a:sx n="120" d="100"/>
          <a:sy n="120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25E76-91C0-42FB-95A0-295D4827B93F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02CDB-FD81-4398-B8DC-49EAE3547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2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02CDB-FD81-4398-B8DC-49EAE35476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3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00BA0-A46D-BAB0-BF54-AB1E8D681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41582A-DEE2-C468-E4ED-FCDC972BA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8194F-A4B7-25DF-4723-94D167754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D5EB7-1194-58E8-0AF2-F3FF3CC771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02CDB-FD81-4398-B8DC-49EAE35476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6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22.emf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_ConCom_J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-1" y="4273616"/>
            <a:ext cx="9757035" cy="5062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eaLnBrk="1" hangingPunct="1">
              <a:defRPr lang="it-IT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JOINT OPERATING COMMITTEE MEETING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1" y="4867058"/>
            <a:ext cx="9757036" cy="952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 / ConCom or JOC and any orther external meetings/forums/sessions/workshops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0" y="6027467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4349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2EF16D-AB05-4D59-8925-A96DDA1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A64B7CF0-025B-4FCF-B6E1-D9D22316D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1D5867DC-E179-4697-B728-D5E727A66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4" name="Immagine 8">
            <a:extLst>
              <a:ext uri="{FF2B5EF4-FFF2-40B4-BE49-F238E27FC236}">
                <a16:creationId xmlns:a16="http://schemas.microsoft.com/office/drawing/2014/main" id="{DBDEF073-A96D-49F1-9749-6F52EC927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1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235" y="403225"/>
            <a:ext cx="9708994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1248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92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57399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6896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6344519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C47BF2F4-F75C-4921-AC8D-AB8937033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 dirty="0"/>
              <a:t> 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65365F8-0B0F-4281-A808-D81027A13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E05C84-CEB4-4490-9EB6-4D732264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491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48198"/>
      </p:ext>
    </p:extLst>
  </p:cSld>
  <p:clrMapOvr>
    <a:masterClrMapping/>
  </p:clrMapOvr>
  <p:hf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B0C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331333" y="6574256"/>
            <a:ext cx="638810" cy="12763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-5" dirty="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096247" y="6574256"/>
            <a:ext cx="1933575" cy="12763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KA</a:t>
            </a:r>
            <a:r>
              <a:rPr spc="-5" dirty="0"/>
              <a:t>R</a:t>
            </a:r>
            <a:r>
              <a:rPr dirty="0"/>
              <a:t>ACHA</a:t>
            </a:r>
            <a:r>
              <a:rPr spc="-5" dirty="0"/>
              <a:t>G</a:t>
            </a:r>
            <a:r>
              <a:rPr dirty="0"/>
              <a:t>A</a:t>
            </a:r>
            <a:r>
              <a:rPr spc="-5" dirty="0"/>
              <a:t>N</a:t>
            </a:r>
            <a:r>
              <a:rPr spc="-10" dirty="0"/>
              <a:t>A</a:t>
            </a:r>
            <a:r>
              <a:rPr dirty="0"/>
              <a:t>K</a:t>
            </a:r>
            <a:r>
              <a:rPr spc="-50" dirty="0"/>
              <a:t> </a:t>
            </a:r>
            <a:r>
              <a:rPr dirty="0"/>
              <a:t>PET</a:t>
            </a:r>
            <a:r>
              <a:rPr spc="-5" dirty="0"/>
              <a:t>ROLEU</a:t>
            </a:r>
            <a:r>
              <a:rPr dirty="0"/>
              <a:t>M</a:t>
            </a:r>
            <a:r>
              <a:rPr spc="-30" dirty="0"/>
              <a:t> </a:t>
            </a:r>
            <a:r>
              <a:rPr spc="-5" dirty="0"/>
              <a:t>O</a:t>
            </a:r>
            <a:r>
              <a:rPr dirty="0"/>
              <a:t>PE</a:t>
            </a:r>
            <a:r>
              <a:rPr spc="-5" dirty="0"/>
              <a:t>R</a:t>
            </a:r>
            <a:r>
              <a:rPr dirty="0"/>
              <a:t>ATING</a:t>
            </a:r>
            <a:r>
              <a:rPr spc="-55" dirty="0"/>
              <a:t> </a:t>
            </a:r>
            <a:r>
              <a:rPr spc="-10" dirty="0"/>
              <a:t>B</a:t>
            </a:r>
            <a:r>
              <a:rPr spc="-5" dirty="0"/>
              <a:t>.V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4465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1381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CONFIDENTIALKARACHAGANAKPETROLEUMOPERATINGB.V.</a:t>
            </a:r>
            <a:endParaRPr lang="en-GB" dirty="0"/>
          </a:p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0649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©2021KarachaganakPetroleumOperatingb.v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593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54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6942CEC-B03D-4250-8A31-67509854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9B1F8DF2-ACD9-421C-802F-15A8C8DF2D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86CB8E07-1D78-438B-9E9B-643F2B8B1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678176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271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YourPictureHere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YourPictureHere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YourPictureHere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6412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 err="1"/>
              <a:t>PlaceYourPictureHere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62906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err="1">
                <a:solidFill>
                  <a:schemeClr val="accent1"/>
                </a:solidFill>
                <a:cs typeface="Arial" pitchFamily="34" charset="0"/>
              </a:rPr>
              <a:t>ThankYou</a:t>
            </a:r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6242117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A8D2DAEB-66F2-4129-A652-4A3243251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Segnaposto piè di pagina 2">
            <a:extLst>
              <a:ext uri="{FF2B5EF4-FFF2-40B4-BE49-F238E27FC236}">
                <a16:creationId xmlns:a16="http://schemas.microsoft.com/office/drawing/2014/main" id="{58DB64D0-F8CD-41A0-A690-13BFE43EE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31/01/2023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110363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104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235" y="403225"/>
            <a:ext cx="9708994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5277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150618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75566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28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F38597D-6639-4651-9FC9-D2811A24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3166C9D8-2E46-423D-81F4-E0718F7BC8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EE68494A-2ABD-4E05-8AB9-7A667971A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895193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207247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B0C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31333" y="6574256"/>
            <a:ext cx="638810" cy="12763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-5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096247" y="6574256"/>
            <a:ext cx="1933575" cy="12763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KA</a:t>
            </a:r>
            <a:r>
              <a:rPr spc="-5" dirty="0"/>
              <a:t>R</a:t>
            </a:r>
            <a:r>
              <a:rPr dirty="0"/>
              <a:t>ACHA</a:t>
            </a:r>
            <a:r>
              <a:rPr spc="-5" dirty="0"/>
              <a:t>G</a:t>
            </a:r>
            <a:r>
              <a:rPr dirty="0"/>
              <a:t>A</a:t>
            </a:r>
            <a:r>
              <a:rPr spc="-5" dirty="0"/>
              <a:t>N</a:t>
            </a:r>
            <a:r>
              <a:rPr spc="-10" dirty="0"/>
              <a:t>A</a:t>
            </a:r>
            <a:r>
              <a:rPr dirty="0"/>
              <a:t>K</a:t>
            </a:r>
            <a:r>
              <a:rPr spc="-50" dirty="0"/>
              <a:t> </a:t>
            </a:r>
            <a:r>
              <a:rPr dirty="0"/>
              <a:t>PET</a:t>
            </a:r>
            <a:r>
              <a:rPr spc="-5" dirty="0"/>
              <a:t>ROLEU</a:t>
            </a:r>
            <a:r>
              <a:rPr dirty="0"/>
              <a:t>M</a:t>
            </a:r>
            <a:r>
              <a:rPr spc="-30" dirty="0"/>
              <a:t> </a:t>
            </a:r>
            <a:r>
              <a:rPr spc="-5" dirty="0"/>
              <a:t>O</a:t>
            </a:r>
            <a:r>
              <a:rPr dirty="0"/>
              <a:t>PE</a:t>
            </a:r>
            <a:r>
              <a:rPr spc="-5" dirty="0"/>
              <a:t>R</a:t>
            </a:r>
            <a:r>
              <a:rPr dirty="0"/>
              <a:t>ATING</a:t>
            </a:r>
            <a:r>
              <a:rPr spc="-55" dirty="0"/>
              <a:t> </a:t>
            </a:r>
            <a:r>
              <a:rPr spc="-10" dirty="0"/>
              <a:t>B</a:t>
            </a:r>
            <a:r>
              <a:rPr spc="-5" dirty="0"/>
              <a:t>.V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39307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B0C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331333" y="6574256"/>
            <a:ext cx="638810" cy="12763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-5" dirty="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096247" y="6574256"/>
            <a:ext cx="1933575" cy="12763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KA</a:t>
            </a:r>
            <a:r>
              <a:rPr spc="-5" dirty="0"/>
              <a:t>R</a:t>
            </a:r>
            <a:r>
              <a:rPr dirty="0"/>
              <a:t>ACHA</a:t>
            </a:r>
            <a:r>
              <a:rPr spc="-5" dirty="0"/>
              <a:t>G</a:t>
            </a:r>
            <a:r>
              <a:rPr dirty="0"/>
              <a:t>A</a:t>
            </a:r>
            <a:r>
              <a:rPr spc="-5" dirty="0"/>
              <a:t>N</a:t>
            </a:r>
            <a:r>
              <a:rPr spc="-10" dirty="0"/>
              <a:t>A</a:t>
            </a:r>
            <a:r>
              <a:rPr dirty="0"/>
              <a:t>K</a:t>
            </a:r>
            <a:r>
              <a:rPr spc="-50" dirty="0"/>
              <a:t> </a:t>
            </a:r>
            <a:r>
              <a:rPr dirty="0"/>
              <a:t>PET</a:t>
            </a:r>
            <a:r>
              <a:rPr spc="-5" dirty="0"/>
              <a:t>ROLEU</a:t>
            </a:r>
            <a:r>
              <a:rPr dirty="0"/>
              <a:t>M</a:t>
            </a:r>
            <a:r>
              <a:rPr spc="-30" dirty="0"/>
              <a:t> </a:t>
            </a:r>
            <a:r>
              <a:rPr spc="-5" dirty="0"/>
              <a:t>O</a:t>
            </a:r>
            <a:r>
              <a:rPr dirty="0"/>
              <a:t>PE</a:t>
            </a:r>
            <a:r>
              <a:rPr spc="-5" dirty="0"/>
              <a:t>R</a:t>
            </a:r>
            <a:r>
              <a:rPr dirty="0"/>
              <a:t>ATING</a:t>
            </a:r>
            <a:r>
              <a:rPr spc="-55" dirty="0"/>
              <a:t> </a:t>
            </a:r>
            <a:r>
              <a:rPr spc="-10" dirty="0"/>
              <a:t>B</a:t>
            </a:r>
            <a:r>
              <a:rPr spc="-5" dirty="0"/>
              <a:t>.V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5464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122" y="221437"/>
            <a:ext cx="8191754" cy="5143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066803"/>
            <a:ext cx="11121292" cy="46482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2288-1092-4552-A3DB-040C6FAAC67D}" type="datetime1">
              <a:rPr lang="ru-RU"/>
              <a:pPr>
                <a:defRPr/>
              </a:pPr>
              <a:t>22.12.2025</a:t>
            </a:fld>
            <a:r>
              <a:rPr lang="en-US"/>
              <a:t>29/01/2014</a:t>
            </a:r>
            <a:endParaRPr lang="en-US">
              <a:solidFill>
                <a:srgbClr val="7F7F7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JOC 18 March 2014</a:t>
            </a:r>
          </a:p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FD74-B1F5-4706-9D9D-63638243D132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135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4044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AECEC4-CA18-4F9C-AD5A-AE47FDBB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>
              <a:solidFill>
                <a:schemeClr val="accent3"/>
              </a:solidFill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1EBAD1B-C8F9-42F7-9045-A425ED5A8E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DB2EEC1D-FF36-4B27-B3B0-B5AA39F48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3166378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A8D2DAEB-66F2-4129-A652-4A3243251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Segnaposto piè di pagina 2">
            <a:extLst>
              <a:ext uri="{FF2B5EF4-FFF2-40B4-BE49-F238E27FC236}">
                <a16:creationId xmlns:a16="http://schemas.microsoft.com/office/drawing/2014/main" id="{58DB64D0-F8CD-41A0-A690-13BFE43EE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5255617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826B66-8BF2-45BB-AE23-4E819444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6034F4E-F965-4C0D-8959-4A78D83A0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egnaposto piè di pagina 2">
            <a:extLst>
              <a:ext uri="{FF2B5EF4-FFF2-40B4-BE49-F238E27FC236}">
                <a16:creationId xmlns:a16="http://schemas.microsoft.com/office/drawing/2014/main" id="{7F36440E-FEAF-43AC-B20E-05887B255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3270949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8">
            <a:extLst>
              <a:ext uri="{FF2B5EF4-FFF2-40B4-BE49-F238E27FC236}">
                <a16:creationId xmlns:a16="http://schemas.microsoft.com/office/drawing/2014/main" id="{708B99D3-A207-45CD-ACBC-0C0401B2C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64CCC5-F333-41FC-861A-7DBFE58C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66A996D4-EE76-4DED-B897-6C00607B9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egnaposto piè di pagina 2">
            <a:extLst>
              <a:ext uri="{FF2B5EF4-FFF2-40B4-BE49-F238E27FC236}">
                <a16:creationId xmlns:a16="http://schemas.microsoft.com/office/drawing/2014/main" id="{4438986E-B419-4E39-B1D0-14417F0E6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9738749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2EF16D-AB05-4D59-8925-A96DDA1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>
              <a:solidFill>
                <a:schemeClr val="accent3"/>
              </a:solidFill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9F81EA2-163D-4735-A09D-358415874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5FA46802-9E8C-4C96-A969-1CD1253B5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62246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7">
            <a:extLst>
              <a:ext uri="{FF2B5EF4-FFF2-40B4-BE49-F238E27FC236}">
                <a16:creationId xmlns:a16="http://schemas.microsoft.com/office/drawing/2014/main" id="{1AAD491E-1EA0-47EE-9B38-C36879304DBF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ADA58810-BEDD-4D33-B6DF-414C92F116C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C902A94B-F441-4C44-A590-8C0E54C08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124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6942CEC-B03D-4250-8A31-67509854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>
              <a:solidFill>
                <a:schemeClr val="accent3"/>
              </a:solidFill>
            </a:endParaRP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A1D48FB2-020C-4551-B180-A17C44539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Segnaposto piè di pagina 2">
            <a:extLst>
              <a:ext uri="{FF2B5EF4-FFF2-40B4-BE49-F238E27FC236}">
                <a16:creationId xmlns:a16="http://schemas.microsoft.com/office/drawing/2014/main" id="{589678A9-5C82-4F51-912E-824310E0C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5336658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F38597D-6639-4651-9FC9-D2811A24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accent3"/>
              </a:solidFill>
            </a:endParaRP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D9FCB306-347F-4B5E-A5EF-BA9AE0B6D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Segnaposto piè di pagina 2">
            <a:extLst>
              <a:ext uri="{FF2B5EF4-FFF2-40B4-BE49-F238E27FC236}">
                <a16:creationId xmlns:a16="http://schemas.microsoft.com/office/drawing/2014/main" id="{6895FDA5-9843-400E-8C05-AD352E264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6015405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7">
            <a:extLst>
              <a:ext uri="{FF2B5EF4-FFF2-40B4-BE49-F238E27FC236}">
                <a16:creationId xmlns:a16="http://schemas.microsoft.com/office/drawing/2014/main" id="{1AAD491E-1EA0-47EE-9B38-C36879304DBF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ADA58810-BEDD-4D33-B6DF-414C92F116C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C902A94B-F441-4C44-A590-8C0E54C08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D044C03-8874-4992-AEF9-F9FDB6A37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283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1322" y="6381038"/>
            <a:ext cx="734521" cy="42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326186"/>
            <a:ext cx="539751" cy="476250"/>
          </a:xfrm>
        </p:spPr>
        <p:txBody>
          <a:bodyPr/>
          <a:lstStyle>
            <a:lvl1pPr>
              <a:defRPr sz="1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296AE5-B6D8-430E-ABF9-0697BCADBFB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33937-0045-4FB6-AB8A-A1E2869FDFDD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5400">
                <a:solidFill>
                  <a:schemeClr val="accent1"/>
                </a:solidFill>
                <a:cs typeface="Arial" pitchFamily="34" charset="0"/>
              </a:rPr>
              <a:t>Спасибо!</a:t>
            </a:r>
            <a:endParaRPr lang="ko-KR" altLang="en-US" sz="540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F7AF97-04AE-40B9-A11F-A4C8C07CE5C7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6060A9-32BC-4881-8401-DCF921156793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11E5A-4231-477B-B957-50662A3E4921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269055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26F982F-5BC1-957F-1C28-0093A02552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6F982F-5BC1-957F-1C28-0093A0255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vert="horz"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eaLnBrk="1" hangingPunct="1"/>
            <a:r>
              <a:rPr lang="en-US" altLang="en-US" sz="36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0167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+mn-lt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444300"/>
            <a:ext cx="272682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+mj-lt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+mj-lt"/>
                <a:cs typeface="Arial" pitchFamily="34" charset="0"/>
              </a:rPr>
              <a:t>Line Color</a:t>
            </a:r>
          </a:p>
          <a:p>
            <a:endParaRPr lang="en-US" altLang="ko-KR" sz="1400" b="1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ko-KR" altLang="en-US" sz="14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1704" y="3094207"/>
            <a:ext cx="266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Press </a:t>
            </a:r>
            <a:r>
              <a:rPr lang="en-US" b="1"/>
              <a:t>“Format”</a:t>
            </a:r>
          </a:p>
          <a:p>
            <a:r>
              <a:rPr lang="en-US"/>
              <a:t>Choose</a:t>
            </a:r>
            <a:r>
              <a:rPr lang="en-US" baseline="0"/>
              <a:t> color by pressing </a:t>
            </a:r>
            <a:r>
              <a:rPr lang="en-US" b="1" baseline="0"/>
              <a:t>“Shape Fill” or “Shape Outline”</a:t>
            </a:r>
            <a:endParaRPr lang="en-US" b="1"/>
          </a:p>
          <a:p>
            <a:endParaRPr lang="en-GB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AA65AF9-F919-4661-A862-B9E176C5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066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8822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_ConCom_J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-1" y="4273616"/>
            <a:ext cx="9757035" cy="5062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eaLnBrk="1" hangingPunct="1">
              <a:defRPr lang="it-IT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JOINT OPERATING COMMITTEE MEETING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1" y="4867058"/>
            <a:ext cx="9757036" cy="952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 / ConCom or JOC and any orther external meetings/forums/sessions/workshops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0" y="6027467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839261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0663E369-85D8-4AA2-B9C7-C9B09C849A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EFEC359A-3298-49D2-8C9D-AEFA7A9ED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607407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6E27E7-CC38-4027-931D-60332C9F01EE}"/>
              </a:ext>
            </a:extLst>
          </p:cNvPr>
          <p:cNvSpPr/>
          <p:nvPr userDrawn="1"/>
        </p:nvSpPr>
        <p:spPr>
          <a:xfrm>
            <a:off x="0" y="2266689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4B6A-AE27-49EB-88BC-311AE80A2A3D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6A4FB-8760-48CD-BD01-1895C21C26C4}"/>
              </a:ext>
            </a:extLst>
          </p:cNvPr>
          <p:cNvSpPr/>
          <p:nvPr userDrawn="1"/>
        </p:nvSpPr>
        <p:spPr>
          <a:xfrm>
            <a:off x="683568" y="391424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15E9B-C567-4570-9ED5-511D2ECB10D3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D4F9E-6EC6-4CDA-B42A-833E27CB100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A850ED62-A3B7-4801-B80D-B642B800D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58B94E-595B-4CDB-86C7-146594FB6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93" y="1352392"/>
            <a:ext cx="2098907" cy="1581570"/>
          </a:xfrm>
          <a:prstGeom prst="rect">
            <a:avLst/>
          </a:prstGeom>
        </p:spPr>
      </p:pic>
      <p:pic>
        <p:nvPicPr>
          <p:cNvPr id="15" name="Immagine 8">
            <a:extLst>
              <a:ext uri="{FF2B5EF4-FFF2-40B4-BE49-F238E27FC236}">
                <a16:creationId xmlns:a16="http://schemas.microsoft.com/office/drawing/2014/main" id="{6A120B41-DBB9-4592-8062-196913E23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076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C981FE-A801-4FF1-8F20-E5072BE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7ED0C059-87AB-4CD8-A09F-9327AAB03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03937854-B971-4785-B88B-DBE80A153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04176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_ConCom_J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-1" y="4273616"/>
            <a:ext cx="9757035" cy="5062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eaLnBrk="1" hangingPunct="1">
              <a:defRPr lang="it-IT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JOINT OPERATING COMMITTEE MEETING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1" y="4867058"/>
            <a:ext cx="9757036" cy="952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 / ConCom or JOC and any orther external meetings/forums/sessions/workshops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0" y="6027467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319428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logo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1322" y="6381038"/>
            <a:ext cx="734521" cy="42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326186"/>
            <a:ext cx="539751" cy="476250"/>
          </a:xfrm>
        </p:spPr>
        <p:txBody>
          <a:bodyPr/>
          <a:lstStyle>
            <a:lvl1pPr>
              <a:defRPr sz="1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296AE5-B6D8-430E-ABF9-0697BCADBFB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33937-0045-4FB6-AB8A-A1E2869FDFDD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F7AF97-04AE-40B9-A11F-A4C8C07CE5C7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6060A9-32BC-4881-8401-DCF921156793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11E5A-4231-477B-B957-50662A3E4921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2" name="Immagine 8">
            <a:extLst>
              <a:ext uri="{FF2B5EF4-FFF2-40B4-BE49-F238E27FC236}">
                <a16:creationId xmlns:a16="http://schemas.microsoft.com/office/drawing/2014/main" id="{A42D3984-051C-4CB2-A61A-AFC84C2FC0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3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269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AECEC4-CA18-4F9C-AD5A-AE47FDBB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egnaposto numero diapositiva 2">
            <a:extLst>
              <a:ext uri="{FF2B5EF4-FFF2-40B4-BE49-F238E27FC236}">
                <a16:creationId xmlns:a16="http://schemas.microsoft.com/office/drawing/2014/main" id="{CEF5F07D-D832-4A0B-9CCE-85A84EB4A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449E77C6-3AC2-4EEF-9C19-353A23EF2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825703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15842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444300"/>
            <a:ext cx="272682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Line Color</a:t>
            </a:r>
          </a:p>
          <a:p>
            <a:endParaRPr lang="en-US" altLang="ko-KR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1704" y="3094207"/>
            <a:ext cx="266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</a:t>
            </a:r>
            <a:r>
              <a:rPr lang="en-US" b="1" dirty="0"/>
              <a:t>“Format”</a:t>
            </a:r>
          </a:p>
          <a:p>
            <a:r>
              <a:rPr lang="en-US" dirty="0"/>
              <a:t>Choose</a:t>
            </a:r>
            <a:r>
              <a:rPr lang="en-US" baseline="0" dirty="0"/>
              <a:t> color by pressing </a:t>
            </a:r>
            <a:r>
              <a:rPr lang="en-US" b="1" baseline="0" dirty="0"/>
              <a:t>“Shape Fill” or “Shape Outline”</a:t>
            </a:r>
            <a:endParaRPr lang="en-US" b="1" dirty="0"/>
          </a:p>
          <a:p>
            <a:endParaRPr lang="en-GB" dirty="0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CAAB2A90-E6BA-4145-B704-4DDD2B1A7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2" name="Segnaposto piè di pagina 2">
            <a:extLst>
              <a:ext uri="{FF2B5EF4-FFF2-40B4-BE49-F238E27FC236}">
                <a16:creationId xmlns:a16="http://schemas.microsoft.com/office/drawing/2014/main" id="{F48324C7-68F3-4680-985E-F9151C586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0186913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826B66-8BF2-45BB-AE23-4E819444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E466ADC2-22F7-4833-9713-6EC1AA1F3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5B0524A0-0798-4F8C-97A0-D3AA5D886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375869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64CCC5-F333-41FC-861A-7DBFE58C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E3159197-600B-4F1B-894F-E712034AC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5DED11AE-48A6-43DA-B206-E932BB964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3" name="Immagine 8">
            <a:extLst>
              <a:ext uri="{FF2B5EF4-FFF2-40B4-BE49-F238E27FC236}">
                <a16:creationId xmlns:a16="http://schemas.microsoft.com/office/drawing/2014/main" id="{708B99D3-A207-45CD-ACBC-0C0401B2C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108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2EF16D-AB05-4D59-8925-A96DDA1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A64B7CF0-025B-4FCF-B6E1-D9D22316D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1D5867DC-E179-4697-B728-D5E727A66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4" name="Immagine 8">
            <a:extLst>
              <a:ext uri="{FF2B5EF4-FFF2-40B4-BE49-F238E27FC236}">
                <a16:creationId xmlns:a16="http://schemas.microsoft.com/office/drawing/2014/main" id="{DBDEF073-A96D-49F1-9749-6F52EC927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093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6942CEC-B03D-4250-8A31-67509854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9B1F8DF2-ACD9-421C-802F-15A8C8DF2D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86CB8E07-1D78-438B-9E9B-643F2B8B1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6983365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F38597D-6639-4651-9FC9-D2811A24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3166C9D8-2E46-423D-81F4-E0718F7BC8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EE68494A-2ABD-4E05-8AB9-7A667971A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6389776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64110FF0-219B-4F84-A075-8C006118E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5526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5011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0663E369-85D8-4AA2-B9C7-C9B09C849A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EFEC359A-3298-49D2-8C9D-AEFA7A9ED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836637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7">
            <a:extLst>
              <a:ext uri="{FF2B5EF4-FFF2-40B4-BE49-F238E27FC236}">
                <a16:creationId xmlns:a16="http://schemas.microsoft.com/office/drawing/2014/main" id="{1AAD491E-1EA0-47EE-9B38-C36879304DBF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ADA58810-BEDD-4D33-B6DF-414C92F116C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C902A94B-F441-4C44-A590-8C0E54C08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959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400"/>
            </a:lvl1pPr>
          </a:lstStyle>
          <a:p>
            <a:endParaRPr lang="en-GB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E563F9FF-B8D0-4DDB-931E-C4E296875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6" name="Immagine 8">
            <a:extLst>
              <a:ext uri="{FF2B5EF4-FFF2-40B4-BE49-F238E27FC236}">
                <a16:creationId xmlns:a16="http://schemas.microsoft.com/office/drawing/2014/main" id="{90A6841C-776D-4D28-80F7-4C283F450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371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C47BF2F4-F75C-4921-AC8D-AB8937033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 dirty="0"/>
              <a:t> 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65365F8-0B0F-4281-A808-D81027A13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E05C84-CEB4-4490-9EB6-4D732264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491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0749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6E27E7-CC38-4027-931D-60332C9F01EE}"/>
              </a:ext>
            </a:extLst>
          </p:cNvPr>
          <p:cNvSpPr/>
          <p:nvPr userDrawn="1"/>
        </p:nvSpPr>
        <p:spPr>
          <a:xfrm>
            <a:off x="0" y="2266689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4B6A-AE27-49EB-88BC-311AE80A2A3D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6A4FB-8760-48CD-BD01-1895C21C26C4}"/>
              </a:ext>
            </a:extLst>
          </p:cNvPr>
          <p:cNvSpPr/>
          <p:nvPr userDrawn="1"/>
        </p:nvSpPr>
        <p:spPr>
          <a:xfrm>
            <a:off x="683568" y="391424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15E9B-C567-4570-9ED5-511D2ECB10D3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D4F9E-6EC6-4CDA-B42A-833E27CB100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A850ED62-A3B7-4801-B80D-B642B800D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58B94E-595B-4CDB-86C7-146594FB6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93" y="1352392"/>
            <a:ext cx="2098907" cy="1581570"/>
          </a:xfrm>
          <a:prstGeom prst="rect">
            <a:avLst/>
          </a:prstGeom>
        </p:spPr>
      </p:pic>
      <p:pic>
        <p:nvPicPr>
          <p:cNvPr id="15" name="Immagine 8">
            <a:extLst>
              <a:ext uri="{FF2B5EF4-FFF2-40B4-BE49-F238E27FC236}">
                <a16:creationId xmlns:a16="http://schemas.microsoft.com/office/drawing/2014/main" id="{6A120B41-DBB9-4592-8062-196913E23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30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C981FE-A801-4FF1-8F20-E5072BE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7ED0C059-87AB-4CD8-A09F-9327AAB03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03937854-B971-4785-B88B-DBE80A153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049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AECEC4-CA18-4F9C-AD5A-AE47FDBB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egnaposto numero diapositiva 2">
            <a:extLst>
              <a:ext uri="{FF2B5EF4-FFF2-40B4-BE49-F238E27FC236}">
                <a16:creationId xmlns:a16="http://schemas.microsoft.com/office/drawing/2014/main" id="{CEF5F07D-D832-4A0B-9CCE-85A84EB4A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449E77C6-3AC2-4EEF-9C19-353A23EF2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51939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1709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0663E369-85D8-4AA2-B9C7-C9B09C849A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EFEC359A-3298-49D2-8C9D-AEFA7A9ED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75740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444300"/>
            <a:ext cx="272682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Line Color</a:t>
            </a:r>
          </a:p>
          <a:p>
            <a:endParaRPr lang="en-US" altLang="ko-KR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1704" y="3094207"/>
            <a:ext cx="266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</a:t>
            </a:r>
            <a:r>
              <a:rPr lang="en-US" b="1" dirty="0"/>
              <a:t>“Format”</a:t>
            </a:r>
          </a:p>
          <a:p>
            <a:r>
              <a:rPr lang="en-US" dirty="0"/>
              <a:t>Choose</a:t>
            </a:r>
            <a:r>
              <a:rPr lang="en-US" baseline="0" dirty="0"/>
              <a:t> color by pressing </a:t>
            </a:r>
            <a:r>
              <a:rPr lang="en-US" b="1" baseline="0" dirty="0"/>
              <a:t>“Shape Fill” or “Shape Outline”</a:t>
            </a:r>
            <a:endParaRPr lang="en-US" b="1" dirty="0"/>
          </a:p>
          <a:p>
            <a:endParaRPr lang="en-GB" dirty="0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CAAB2A90-E6BA-4145-B704-4DDD2B1A7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2" name="Segnaposto piè di pagina 2">
            <a:extLst>
              <a:ext uri="{FF2B5EF4-FFF2-40B4-BE49-F238E27FC236}">
                <a16:creationId xmlns:a16="http://schemas.microsoft.com/office/drawing/2014/main" id="{F48324C7-68F3-4680-985E-F9151C586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9810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826B66-8BF2-45BB-AE23-4E819444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E466ADC2-22F7-4833-9713-6EC1AA1F3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5B0524A0-0798-4F8C-97A0-D3AA5D886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80068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64CCC5-F333-41FC-861A-7DBFE58C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E3159197-600B-4F1B-894F-E712034AC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5DED11AE-48A6-43DA-B206-E932BB964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3" name="Immagine 8">
            <a:extLst>
              <a:ext uri="{FF2B5EF4-FFF2-40B4-BE49-F238E27FC236}">
                <a16:creationId xmlns:a16="http://schemas.microsoft.com/office/drawing/2014/main" id="{708B99D3-A207-45CD-ACBC-0C0401B2C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97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2EF16D-AB05-4D59-8925-A96DDA1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A64B7CF0-025B-4FCF-B6E1-D9D22316D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1D5867DC-E179-4697-B728-D5E727A66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4" name="Immagine 8">
            <a:extLst>
              <a:ext uri="{FF2B5EF4-FFF2-40B4-BE49-F238E27FC236}">
                <a16:creationId xmlns:a16="http://schemas.microsoft.com/office/drawing/2014/main" id="{DBDEF073-A96D-49F1-9749-6F52EC927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69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6942CEC-B03D-4250-8A31-67509854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9B1F8DF2-ACD9-421C-802F-15A8C8DF2D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86CB8E07-1D78-438B-9E9B-643F2B8B1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21888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F38597D-6639-4651-9FC9-D2811A24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3166C9D8-2E46-423D-81F4-E0718F7BC8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EE68494A-2ABD-4E05-8AB9-7A667971A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26197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64110FF0-219B-4F84-A075-8C006118E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5526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5458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7">
            <a:extLst>
              <a:ext uri="{FF2B5EF4-FFF2-40B4-BE49-F238E27FC236}">
                <a16:creationId xmlns:a16="http://schemas.microsoft.com/office/drawing/2014/main" id="{1AAD491E-1EA0-47EE-9B38-C36879304DBF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ADA58810-BEDD-4D33-B6DF-414C92F116C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C902A94B-F441-4C44-A590-8C0E54C08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20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400"/>
            </a:lvl1pPr>
          </a:lstStyle>
          <a:p>
            <a:endParaRPr lang="en-GB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E563F9FF-B8D0-4DDB-931E-C4E296875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6" name="Immagine 8">
            <a:extLst>
              <a:ext uri="{FF2B5EF4-FFF2-40B4-BE49-F238E27FC236}">
                <a16:creationId xmlns:a16="http://schemas.microsoft.com/office/drawing/2014/main" id="{90A6841C-776D-4D28-80F7-4C283F450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55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1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6E27E7-CC38-4027-931D-60332C9F01EE}"/>
              </a:ext>
            </a:extLst>
          </p:cNvPr>
          <p:cNvSpPr/>
          <p:nvPr userDrawn="1"/>
        </p:nvSpPr>
        <p:spPr>
          <a:xfrm>
            <a:off x="0" y="2266689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4B6A-AE27-49EB-88BC-311AE80A2A3D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6A4FB-8760-48CD-BD01-1895C21C26C4}"/>
              </a:ext>
            </a:extLst>
          </p:cNvPr>
          <p:cNvSpPr/>
          <p:nvPr userDrawn="1"/>
        </p:nvSpPr>
        <p:spPr>
          <a:xfrm>
            <a:off x="683568" y="391424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15E9B-C567-4570-9ED5-511D2ECB10D3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D4F9E-6EC6-4CDA-B42A-833E27CB100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A850ED62-A3B7-4801-B80D-B642B800D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58B94E-595B-4CDB-86C7-146594FB6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93" y="1352392"/>
            <a:ext cx="2098907" cy="1581570"/>
          </a:xfrm>
          <a:prstGeom prst="rect">
            <a:avLst/>
          </a:prstGeom>
        </p:spPr>
      </p:pic>
      <p:pic>
        <p:nvPicPr>
          <p:cNvPr id="15" name="Immagine 8">
            <a:extLst>
              <a:ext uri="{FF2B5EF4-FFF2-40B4-BE49-F238E27FC236}">
                <a16:creationId xmlns:a16="http://schemas.microsoft.com/office/drawing/2014/main" id="{6A120B41-DBB9-4592-8062-196913E23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83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505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5472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4064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017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882540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35206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C981FE-A801-4FF1-8F20-E5072BE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7ED0C059-87AB-4CD8-A09F-9327AAB03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03937854-B971-4785-B88B-DBE80A153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419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OpCom @16 June 2020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57411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8520A-2203-46C4-87E5-136230ED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E8E98-8062-4F94-B2D1-2FCEDF2D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40C8E-390B-44B7-9ED5-E091B3D0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7D25-67DE-41DE-A078-4B84BE811AD2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B2780-7639-46FB-A931-F0A7F21A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6E779-DD1F-43BD-AEAD-FA3FCD72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F02-397A-48C7-9711-BA682D68D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04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76200"/>
            <a:ext cx="11120967" cy="762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066806"/>
            <a:ext cx="11121292" cy="46482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C981FE-A801-4FF1-8F20-E5072BE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7ED0C059-87AB-4CD8-A09F-9327AAB03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03937854-B971-4785-B88B-DBE80A153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678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6E27E7-CC38-4027-931D-60332C9F01EE}"/>
              </a:ext>
            </a:extLst>
          </p:cNvPr>
          <p:cNvSpPr/>
          <p:nvPr userDrawn="1"/>
        </p:nvSpPr>
        <p:spPr>
          <a:xfrm>
            <a:off x="0" y="2266689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4B6A-AE27-49EB-88BC-311AE80A2A3D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6A4FB-8760-48CD-BD01-1895C21C26C4}"/>
              </a:ext>
            </a:extLst>
          </p:cNvPr>
          <p:cNvSpPr/>
          <p:nvPr userDrawn="1"/>
        </p:nvSpPr>
        <p:spPr>
          <a:xfrm>
            <a:off x="683568" y="3876480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D4F9E-6EC6-4CDA-B42A-833E27CB100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58B94E-595B-4CDB-86C7-146594FB6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93" y="1352392"/>
            <a:ext cx="2098907" cy="15815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A9EDDA-2F3E-4E10-BB2D-0C7E6FB35C29}"/>
              </a:ext>
            </a:extLst>
          </p:cNvPr>
          <p:cNvSpPr/>
          <p:nvPr userDrawn="1"/>
        </p:nvSpPr>
        <p:spPr>
          <a:xfrm>
            <a:off x="6096000" y="5581389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990107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AECEC4-CA18-4F9C-AD5A-AE47FDBB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F94B7A51-08E2-4FE0-99F0-D37FCCE71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9095" y="1436695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4DFD6EFB-F132-4C8E-A396-00EC7C267A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891" y="1436695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egnaposto piè di pagina 2">
            <a:extLst>
              <a:ext uri="{FF2B5EF4-FFF2-40B4-BE49-F238E27FC236}">
                <a16:creationId xmlns:a16="http://schemas.microsoft.com/office/drawing/2014/main" id="{6FC8042E-3A8F-44A5-BBFB-78F81A05C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378CEC2-36B3-4AA7-8885-A5DD90980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4606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70B5DD-5D66-4D70-9AF5-696B6E43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51939DF7-A329-424D-96C1-6BC753A8A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107208D-0357-45B8-BE90-963E3012D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3538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10" name="Segnaposto piè di pagina 2">
            <a:extLst>
              <a:ext uri="{FF2B5EF4-FFF2-40B4-BE49-F238E27FC236}">
                <a16:creationId xmlns:a16="http://schemas.microsoft.com/office/drawing/2014/main" id="{D4949BD4-9566-454D-A90D-D8E5533F9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5526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58EE96-63CF-4122-B331-CD7D33B2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D7118C0-AAFD-4C51-A5B0-8BC4BAA39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9228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E748513A-412D-4E9B-9888-94575C00F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5526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C8DB3A-E3D9-43AC-8A60-4E79B353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A2095097-7334-43A2-8418-0E8C1CA7E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3235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255D4A-772A-4C17-9F9A-A510F6CA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49336460-BB55-4E42-9976-8480BC5F6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FE85BE08-4A65-45AD-98A1-CA3A56BD5C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6751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4" name="Segnaposto testo 19">
            <a:extLst>
              <a:ext uri="{FF2B5EF4-FFF2-40B4-BE49-F238E27FC236}">
                <a16:creationId xmlns:a16="http://schemas.microsoft.com/office/drawing/2014/main" id="{D8D26CF4-0A71-4D1B-9C81-76201D4D0A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849" y="224301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7CED5A-C9EB-4451-B68E-84AE1DDA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piè di pagina 2">
            <a:extLst>
              <a:ext uri="{FF2B5EF4-FFF2-40B4-BE49-F238E27FC236}">
                <a16:creationId xmlns:a16="http://schemas.microsoft.com/office/drawing/2014/main" id="{BD13E58B-166D-4065-A238-7C3E5D695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839EBBF8-2B5A-4F20-B082-4B9A7BFCB8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4933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7">
            <a:extLst>
              <a:ext uri="{FF2B5EF4-FFF2-40B4-BE49-F238E27FC236}">
                <a16:creationId xmlns:a16="http://schemas.microsoft.com/office/drawing/2014/main" id="{1AAD491E-1EA0-47EE-9B38-C36879304DBF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ADA58810-BEDD-4D33-B6DF-414C92F116C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6EE1C156-9CAD-49C8-9718-DB3F244FF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F1B9FF1-FADA-4A25-9181-54B530774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9943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8EB68E-E012-4BA0-8FC2-4838E88C4766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ABC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AB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598174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6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AECEC4-CA18-4F9C-AD5A-AE47FDBB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egnaposto numero diapositiva 2">
            <a:extLst>
              <a:ext uri="{FF2B5EF4-FFF2-40B4-BE49-F238E27FC236}">
                <a16:creationId xmlns:a16="http://schemas.microsoft.com/office/drawing/2014/main" id="{CEF5F07D-D832-4A0B-9CCE-85A84EB4A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449E77C6-3AC2-4EEF-9C19-353A23EF2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000041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61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5900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668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457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79206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C47BF2F4-F75C-4921-AC8D-AB8937033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 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65365F8-0B0F-4281-A808-D81027A13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E05C84-CEB4-4490-9EB6-4D732264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491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12581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8839543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23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76200"/>
            <a:ext cx="11120967" cy="762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066806"/>
            <a:ext cx="11121292" cy="46482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533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34262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53492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271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2022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30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803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6355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1505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7232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424877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20622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8434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422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444300"/>
            <a:ext cx="272682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Line Color</a:t>
            </a:r>
          </a:p>
          <a:p>
            <a:endParaRPr lang="en-US" altLang="ko-KR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1704" y="3094207"/>
            <a:ext cx="266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</a:t>
            </a:r>
            <a:r>
              <a:rPr lang="en-US" b="1" dirty="0"/>
              <a:t>“Format”</a:t>
            </a:r>
          </a:p>
          <a:p>
            <a:r>
              <a:rPr lang="en-US" dirty="0"/>
              <a:t>Choose</a:t>
            </a:r>
            <a:r>
              <a:rPr lang="en-US" baseline="0" dirty="0"/>
              <a:t> color by pressing </a:t>
            </a:r>
            <a:r>
              <a:rPr lang="en-US" b="1" baseline="0" dirty="0"/>
              <a:t>“Shape Fill” or “Shape Outline”</a:t>
            </a:r>
            <a:endParaRPr lang="en-US" b="1" dirty="0"/>
          </a:p>
          <a:p>
            <a:endParaRPr lang="en-GB" dirty="0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CAAB2A90-E6BA-4145-B704-4DDD2B1A7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2" name="Segnaposto piè di pagina 2">
            <a:extLst>
              <a:ext uri="{FF2B5EF4-FFF2-40B4-BE49-F238E27FC236}">
                <a16:creationId xmlns:a16="http://schemas.microsoft.com/office/drawing/2014/main" id="{F48324C7-68F3-4680-985E-F9151C586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879377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2008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13037" y="5067375"/>
            <a:ext cx="9144000" cy="474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55772"/>
            <a:ext cx="8089643" cy="126852"/>
          </a:xfrm>
          <a:prstGeom prst="rect">
            <a:avLst/>
          </a:prstGeom>
          <a:solidFill>
            <a:srgbClr val="FBD741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/>
          </p:nvPr>
        </p:nvSpPr>
        <p:spPr>
          <a:xfrm>
            <a:off x="613037" y="6130895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D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73905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Op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D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</p:spTree>
    <p:extLst>
      <p:ext uri="{BB962C8B-B14F-4D97-AF65-F5344CB8AC3E}">
        <p14:creationId xmlns:p14="http://schemas.microsoft.com/office/powerpoint/2010/main" val="2586484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nCom_J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555887" y="4448175"/>
            <a:ext cx="9144000" cy="5062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eaLnBrk="1" hangingPunct="1">
              <a:defRPr lang="it-IT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JOINT OPERATING COMMITTEE MEETING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565412" y="5067375"/>
            <a:ext cx="9144000" cy="474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ConCom or JOC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276959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Event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7579182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C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/>
        </p:blipFill>
        <p:spPr>
          <a:xfrm>
            <a:off x="-1" y="-352426"/>
            <a:ext cx="12211051" cy="721042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698292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181801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641246" y="1602000"/>
            <a:ext cx="10824534" cy="4323600"/>
          </a:xfrm>
          <a:prstGeom prst="rect">
            <a:avLst/>
          </a:prstGeo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7861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  <p:sp>
        <p:nvSpPr>
          <p:cNvPr id="6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40800" y="1147830"/>
            <a:ext cx="10824980" cy="506540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6812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  <a:prstGeom prst="rect">
            <a:avLst/>
          </a:prstGeo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20668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arated b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1" hasCustomPrompt="1"/>
          </p:nvPr>
        </p:nvSpPr>
        <p:spPr>
          <a:xfrm>
            <a:off x="640800" y="1426591"/>
            <a:ext cx="4971435" cy="467813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6400800" y="1426518"/>
            <a:ext cx="5064980" cy="4679999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907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826B66-8BF2-45BB-AE23-4E819444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E466ADC2-22F7-4833-9713-6EC1AA1F3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5B0524A0-0798-4F8C-97A0-D3AA5D886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8496534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arate titles and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 marL="742932" indent="-285744">
              <a:buClr>
                <a:srgbClr val="01B1C9"/>
              </a:buClr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 marL="742932" indent="-285744">
              <a:buClr>
                <a:srgbClr val="01B1C9"/>
              </a:buClr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  <a:prstGeom prst="rect">
            <a:avLst/>
          </a:prstGeo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cxnSp>
        <p:nvCxnSpPr>
          <p:cNvPr id="11" name="Connettore 1 11"/>
          <p:cNvCxnSpPr/>
          <p:nvPr userDrawn="1"/>
        </p:nvCxnSpPr>
        <p:spPr>
          <a:xfrm>
            <a:off x="6056212" y="1426518"/>
            <a:ext cx="0" cy="4680000"/>
          </a:xfrm>
          <a:prstGeom prst="line">
            <a:avLst/>
          </a:prstGeom>
          <a:ln w="381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69117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 marL="742932" indent="-285744"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marL="742932" lvl="1" indent="-285744" algn="l" defTabSz="914377" rtl="0" eaLnBrk="1" latinLnBrk="0" hangingPunct="1">
              <a:spcBef>
                <a:spcPct val="20000"/>
              </a:spcBef>
              <a:buClr>
                <a:srgbClr val="01B1C9"/>
              </a:buClr>
              <a:buFont typeface="Arial" pitchFamily="34" charset="0"/>
              <a:buChar char="•"/>
            </a:pPr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 marL="742932" indent="-285744"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marL="742932" lvl="1" indent="-285744" algn="l" defTabSz="914377" rtl="0" eaLnBrk="1" latinLnBrk="0" hangingPunct="1">
              <a:spcBef>
                <a:spcPct val="20000"/>
              </a:spcBef>
              <a:buClr>
                <a:srgbClr val="01B1C9"/>
              </a:buClr>
              <a:buFont typeface="Arial" pitchFamily="34" charset="0"/>
              <a:buChar char="•"/>
            </a:pPr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  <a:prstGeom prst="rect">
            <a:avLst/>
          </a:prstGeo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3876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148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NOT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68680"/>
            <a:ext cx="12192000" cy="5989320"/>
          </a:xfrm>
          <a:prstGeom prst="rect">
            <a:avLst/>
          </a:prstGeom>
          <a:solidFill>
            <a:srgbClr val="C6C6C6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6043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1019174"/>
            <a:ext cx="12192000" cy="5828559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Click to change the title style</a:t>
            </a:r>
          </a:p>
        </p:txBody>
      </p:sp>
      <p:sp>
        <p:nvSpPr>
          <p:cNvPr id="7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5136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196ED67F-382A-4737-AF1C-676A922EA1CA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1352549"/>
            <a:ext cx="6209955" cy="549386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9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3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836091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367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196ED67F-382A-4737-AF1C-676A922EA1CA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1013229"/>
            <a:ext cx="6209955" cy="57613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9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3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836091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521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641246" y="173479"/>
            <a:ext cx="10791104" cy="77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 i="0" baseline="0"/>
            </a:lvl1pPr>
          </a:lstStyle>
          <a:p>
            <a:r>
              <a:rPr lang="it-IT" dirty="0"/>
              <a:t>Click to change the style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7964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5584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2590-5B9A-433C-8E74-2EA3995C0DAF}" type="datetime1">
              <a:rPr lang="ru-RU" smtClean="0"/>
              <a:t>22.12.2025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JOC 18 March 2014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2022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6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64CCC5-F333-41FC-861A-7DBFE58C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E3159197-600B-4F1B-894F-E712034AC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5DED11AE-48A6-43DA-B206-E932BB964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3" name="Immagine 8">
            <a:extLst>
              <a:ext uri="{FF2B5EF4-FFF2-40B4-BE49-F238E27FC236}">
                <a16:creationId xmlns:a16="http://schemas.microsoft.com/office/drawing/2014/main" id="{708B99D3-A207-45CD-ACBC-0C0401B2C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285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540D-0FAC-4C1F-A3A5-5DA688D080E1}" type="datetime1">
              <a:rPr lang="ru-RU" smtClean="0"/>
              <a:t>22.12.2025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JOC 18 March 2014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0420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30664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E120-79CA-414D-A8DA-F262BE5288FF}" type="datetime1">
              <a:rPr lang="ru-RU" smtClean="0"/>
              <a:t>22.12.2025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JOC 18 March 2014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01714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D024-C8D6-4EA1-B633-B5D997E8196F}" type="datetime1">
              <a:rPr lang="ru-RU" smtClean="0"/>
              <a:t>22.12.2025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JOC 18 March 2014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879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935374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4FCB8-5B5F-47BB-B15D-2E86DFDDD976}" type="datetime1">
              <a:rPr lang="ru-RU" smtClean="0"/>
              <a:t>22.12.2025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JOC 18 March 2014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4906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C981FE-A801-4FF1-8F20-E5072BE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03937854-B971-4785-B88B-DBE80A153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JOC 18 March 2014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6118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838200"/>
            <a:ext cx="12192000" cy="1588"/>
          </a:xfrm>
          <a:prstGeom prst="line">
            <a:avLst/>
          </a:prstGeom>
          <a:ln>
            <a:solidFill>
              <a:srgbClr val="00B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066803"/>
            <a:ext cx="11121292" cy="464820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EB068-28A6-4297-88D5-DA61B3C42265}" type="datetime1">
              <a:rPr lang="ru-RU" smtClean="0"/>
              <a:t>22.12.2025</a:t>
            </a:fld>
            <a:r>
              <a:rPr lang="en-US"/>
              <a:t>29/01/2014</a:t>
            </a:r>
            <a:endParaRPr lang="en-US">
              <a:solidFill>
                <a:srgbClr val="7F7F7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JOC 18 March 2014</a:t>
            </a:r>
          </a:p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FD74-B1F5-4706-9D9D-63638243D132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354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586315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1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1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2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image" Target="../media/image17.emf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oleObject" Target="../embeddings/oleObject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0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11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15285-F585-4AD8-B33B-E2B8DB882FD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416" y="261890"/>
            <a:ext cx="681038" cy="5131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8B99DF-C0FD-4160-8914-D3FCE4E30D6B}"/>
              </a:ext>
            </a:extLst>
          </p:cNvPr>
          <p:cNvGrpSpPr/>
          <p:nvPr userDrawn="1"/>
        </p:nvGrpSpPr>
        <p:grpSpPr>
          <a:xfrm>
            <a:off x="0" y="836093"/>
            <a:ext cx="12192000" cy="61216"/>
            <a:chOff x="0" y="836092"/>
            <a:chExt cx="12192000" cy="612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2B401F8-10A2-42B8-BD9B-F9A29419C9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092"/>
              <a:ext cx="10919481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B6FC4E-6E97-4F5A-9E72-EC85450687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8866262" y="836092"/>
              <a:ext cx="3325738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2D0EF3A3-12BE-486A-94B5-303CDD1D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7AFA2A1E-9CCA-4718-A393-777A9DBECB6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4834B9-57F4-E5FD-DBEE-E40DD5B00D0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5063" y="63500"/>
            <a:ext cx="8651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9512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</p:sldLayoutIdLst>
  <p:hf sldNum="0"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4668D-8714-4677-6794-B7348AECFCB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5063" y="63500"/>
            <a:ext cx="8651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410347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9" r:id="rId8"/>
    <p:sldLayoutId id="2147483970" r:id="rId9"/>
    <p:sldLayoutId id="214748397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8F58BF8-1A1B-BE07-2378-B74601A51C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84" imgH="486" progId="TCLayout.ActiveDocument.1">
                  <p:embed/>
                </p:oleObj>
              </mc:Choice>
              <mc:Fallback>
                <p:oleObj name="think-cell Slide" r:id="rId14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F58BF8-1A1B-BE07-2378-B74601A51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562F73-A8CF-4AEC-957D-5ADF3A979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Segnaposto piè di pagina 2">
            <a:extLst>
              <a:ext uri="{FF2B5EF4-FFF2-40B4-BE49-F238E27FC236}">
                <a16:creationId xmlns:a16="http://schemas.microsoft.com/office/drawing/2014/main" id="{3BB5AEEB-66CD-4D9D-9CC4-1B473620C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148140-82EE-434D-8713-516477D451D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5452C74-CB5B-4186-ADFB-3129847B1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0AD0064-D627-44BE-9211-EA388FE2E2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9" t="4" b="362"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AED2D5-71A5-D2CE-320B-F775217C8370}"/>
              </a:ext>
            </a:extLst>
          </p:cNvPr>
          <p:cNvSpPr/>
          <p:nvPr userDrawn="1"/>
        </p:nvSpPr>
        <p:spPr>
          <a:xfrm>
            <a:off x="-655320" y="1330325"/>
            <a:ext cx="396240" cy="365125"/>
          </a:xfrm>
          <a:prstGeom prst="rect">
            <a:avLst/>
          </a:prstGeom>
          <a:solidFill>
            <a:srgbClr val="00A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163DDA-DFFD-A16E-72F3-4615F7913FEF}"/>
              </a:ext>
            </a:extLst>
          </p:cNvPr>
          <p:cNvSpPr/>
          <p:nvPr userDrawn="1"/>
        </p:nvSpPr>
        <p:spPr>
          <a:xfrm>
            <a:off x="-655320" y="1868805"/>
            <a:ext cx="396240" cy="365125"/>
          </a:xfrm>
          <a:prstGeom prst="rect">
            <a:avLst/>
          </a:prstGeom>
          <a:solidFill>
            <a:srgbClr val="E8C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B3E57D-2C58-29BC-76EC-D6A4AA923BAD}"/>
              </a:ext>
            </a:extLst>
          </p:cNvPr>
          <p:cNvSpPr/>
          <p:nvPr userDrawn="1"/>
        </p:nvSpPr>
        <p:spPr>
          <a:xfrm>
            <a:off x="-655320" y="2407285"/>
            <a:ext cx="396240" cy="3651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78F268-A243-AC46-4452-E1E8835457F6}"/>
              </a:ext>
            </a:extLst>
          </p:cNvPr>
          <p:cNvSpPr/>
          <p:nvPr userDrawn="1"/>
        </p:nvSpPr>
        <p:spPr>
          <a:xfrm>
            <a:off x="-655320" y="2945765"/>
            <a:ext cx="396240" cy="365125"/>
          </a:xfrm>
          <a:prstGeom prst="rect">
            <a:avLst/>
          </a:prstGeom>
          <a:solidFill>
            <a:srgbClr val="005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705ABE-8C5D-3462-914D-6C542E636CE2}"/>
              </a:ext>
            </a:extLst>
          </p:cNvPr>
          <p:cNvSpPr/>
          <p:nvPr userDrawn="1"/>
        </p:nvSpPr>
        <p:spPr>
          <a:xfrm>
            <a:off x="-655320" y="3484245"/>
            <a:ext cx="39624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3BC714-8662-CCBE-A1A6-950D9E421D30}"/>
              </a:ext>
            </a:extLst>
          </p:cNvPr>
          <p:cNvSpPr/>
          <p:nvPr userDrawn="1"/>
        </p:nvSpPr>
        <p:spPr>
          <a:xfrm>
            <a:off x="-655320" y="4022725"/>
            <a:ext cx="396240" cy="365125"/>
          </a:xfrm>
          <a:prstGeom prst="rect">
            <a:avLst/>
          </a:prstGeom>
          <a:solidFill>
            <a:srgbClr val="FBD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6E5E84-D21F-7ECE-4815-EDD83D3FA96E}"/>
              </a:ext>
            </a:extLst>
          </p:cNvPr>
          <p:cNvSpPr/>
          <p:nvPr userDrawn="1"/>
        </p:nvSpPr>
        <p:spPr>
          <a:xfrm>
            <a:off x="-655320" y="4611530"/>
            <a:ext cx="396240" cy="3651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7435F6-3E3C-6401-C692-2270C51D9F73}"/>
              </a:ext>
            </a:extLst>
          </p:cNvPr>
          <p:cNvSpPr/>
          <p:nvPr userDrawn="1"/>
        </p:nvSpPr>
        <p:spPr>
          <a:xfrm>
            <a:off x="-655320" y="5200335"/>
            <a:ext cx="396240" cy="3651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82D39-8E76-D42D-B197-F107E273C43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5063" y="63500"/>
            <a:ext cx="8651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144350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15285-F585-4AD8-B33B-E2B8DB882FD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416" y="261890"/>
            <a:ext cx="681038" cy="5131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8B99DF-C0FD-4160-8914-D3FCE4E30D6B}"/>
              </a:ext>
            </a:extLst>
          </p:cNvPr>
          <p:cNvGrpSpPr/>
          <p:nvPr userDrawn="1"/>
        </p:nvGrpSpPr>
        <p:grpSpPr>
          <a:xfrm>
            <a:off x="0" y="836093"/>
            <a:ext cx="12192000" cy="61216"/>
            <a:chOff x="0" y="836092"/>
            <a:chExt cx="12192000" cy="612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2B401F8-10A2-42B8-BD9B-F9A29419C9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092"/>
              <a:ext cx="10919481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B6FC4E-6E97-4F5A-9E72-EC85450687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8866262" y="836092"/>
              <a:ext cx="3325738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2D0EF3A3-12BE-486A-94B5-303CDD1D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7AFA2A1E-9CCA-4718-A393-777A9DBECB61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299FEE-1D8A-DCCA-96A9-03D8CEEFA6E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5063" y="63500"/>
            <a:ext cx="8651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209851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hf sldNum="0"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15285-F585-4AD8-B33B-E2B8DB882FD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416" y="261890"/>
            <a:ext cx="681038" cy="5131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8B99DF-C0FD-4160-8914-D3FCE4E30D6B}"/>
              </a:ext>
            </a:extLst>
          </p:cNvPr>
          <p:cNvGrpSpPr/>
          <p:nvPr userDrawn="1"/>
        </p:nvGrpSpPr>
        <p:grpSpPr>
          <a:xfrm>
            <a:off x="0" y="836093"/>
            <a:ext cx="12192000" cy="61216"/>
            <a:chOff x="0" y="836092"/>
            <a:chExt cx="12192000" cy="612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2B401F8-10A2-42B8-BD9B-F9A29419C9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092"/>
              <a:ext cx="10919481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B6FC4E-6E97-4F5A-9E72-EC85450687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8866262" y="836092"/>
              <a:ext cx="3325738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2D0EF3A3-12BE-486A-94B5-303CDD1D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7AFA2A1E-9CCA-4718-A393-777A9DBECB6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1F87BB-8FB7-9162-DF61-9DFB3A7D039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5063" y="63500"/>
            <a:ext cx="8651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42326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hf sldNum="0"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8EE49-AA31-5E68-43A9-1E527B5AD26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5063" y="63500"/>
            <a:ext cx="8651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75704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1" r:id="rId7"/>
    <p:sldLayoutId id="2147483712" r:id="rId8"/>
    <p:sldLayoutId id="2147483713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15285-F585-4AD8-B33B-E2B8DB882FD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416" y="261890"/>
            <a:ext cx="681038" cy="5131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8B99DF-C0FD-4160-8914-D3FCE4E30D6B}"/>
              </a:ext>
            </a:extLst>
          </p:cNvPr>
          <p:cNvGrpSpPr/>
          <p:nvPr userDrawn="1"/>
        </p:nvGrpSpPr>
        <p:grpSpPr>
          <a:xfrm>
            <a:off x="0" y="836093"/>
            <a:ext cx="12192000" cy="61216"/>
            <a:chOff x="0" y="836092"/>
            <a:chExt cx="12192000" cy="612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2B401F8-10A2-42B8-BD9B-F9A29419C9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092"/>
              <a:ext cx="10919481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B6FC4E-6E97-4F5A-9E72-EC85450687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8866262" y="836092"/>
              <a:ext cx="3325738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2D0EF3A3-12BE-486A-94B5-303CDD1D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8A49ACF5-7347-4CE5-9D13-95C9611FA7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EE3617-553E-B37B-C0C8-F0B94B8CDA0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5063" y="63500"/>
            <a:ext cx="8651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547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hd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8C83A-0BB0-66CD-5381-8AB32B7EFD8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5063" y="63500"/>
            <a:ext cx="8651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02008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47D36-9199-32F2-148F-4942FD6C411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5063" y="63500"/>
            <a:ext cx="8651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194890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F802A-A1C5-4FC1-9E49-615634C044DA}" type="datetime1">
              <a:rPr lang="ru-RU" smtClean="0"/>
              <a:t>22.12.2025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JOC 18 March 2014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623E3-836E-46F3-E23B-D241696DB02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5063" y="63500"/>
            <a:ext cx="8651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23807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7" r:id="rId7"/>
    <p:sldLayoutId id="2147483828" r:id="rId8"/>
    <p:sldLayoutId id="2147483829" r:id="rId9"/>
    <p:sldLayoutId id="214748383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6759B-EE14-AA3B-50E6-EE82B6DD1C1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5063" y="63500"/>
            <a:ext cx="8651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59560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932" r:id="rId7"/>
    <p:sldLayoutId id="2147483933" r:id="rId8"/>
    <p:sldLayoutId id="214748388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94CAB1-DDC3-18A3-D25C-56CB2BB5BCC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295063" y="63500"/>
            <a:ext cx="8651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68121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5" Type="http://schemas.openxmlformats.org/officeDocument/2006/relationships/image" Target="../media/image35.png"/><Relationship Id="rId10" Type="http://schemas.openxmlformats.org/officeDocument/2006/relationships/image" Target="../media/image30.jp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EE998C-3B55-4B27-9400-A13B5C28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31" y="109551"/>
            <a:ext cx="12192000" cy="784574"/>
          </a:xfrm>
        </p:spPr>
        <p:txBody>
          <a:bodyPr vert="horz" wrap="square" lIns="0" tIns="12700" rIns="0" bIns="0" rtlCol="0">
            <a:spAutoFit/>
          </a:bodyPr>
          <a:lstStyle/>
          <a:p>
            <a:pPr algn="ctr" defTabSz="609630">
              <a:lnSpc>
                <a:spcPts val="3080"/>
              </a:lnSpc>
              <a:defRPr/>
            </a:pPr>
            <a:r>
              <a:rPr lang="kk-KZ" sz="2400" b="1" noProof="0" dirty="0">
                <a:solidFill>
                  <a:srgbClr val="02ABC5"/>
                </a:solidFill>
                <a:latin typeface="Montserrat" panose="00000500000000000000" pitchFamily="2" charset="-52"/>
                <a:ea typeface="Montserrat Bold"/>
                <a:cs typeface="Rubik" pitchFamily="2" charset="-79"/>
                <a:sym typeface="Montserrat Bold"/>
              </a:rPr>
              <a:t>ТАУАРЛАРДЫ ЖЕРГІЛІКТЕНДІРУДІҢ </a:t>
            </a:r>
            <a:br>
              <a:rPr lang="kk-KZ" sz="2400" b="1" noProof="0" dirty="0">
                <a:solidFill>
                  <a:srgbClr val="02ABC5"/>
                </a:solidFill>
                <a:latin typeface="Montserrat" panose="00000500000000000000" pitchFamily="2" charset="-52"/>
                <a:ea typeface="Montserrat Bold"/>
                <a:cs typeface="Rubik" pitchFamily="2" charset="-79"/>
                <a:sym typeface="Montserrat Bold"/>
              </a:rPr>
            </a:br>
            <a:r>
              <a:rPr lang="kk-KZ" sz="2400" b="1" noProof="0" dirty="0">
                <a:solidFill>
                  <a:srgbClr val="02ABC5"/>
                </a:solidFill>
                <a:latin typeface="Montserrat" panose="00000500000000000000" pitchFamily="2" charset="-52"/>
                <a:ea typeface="Montserrat Bold"/>
                <a:cs typeface="Rubik" pitchFamily="2" charset="-79"/>
                <a:sym typeface="Montserrat Bold"/>
              </a:rPr>
              <a:t>СӘТТІ МЫСАЛДАРЫ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88BE90-34A4-4538-8B3C-39E66136BBB8}"/>
              </a:ext>
            </a:extLst>
          </p:cNvPr>
          <p:cNvGrpSpPr/>
          <p:nvPr/>
        </p:nvGrpSpPr>
        <p:grpSpPr>
          <a:xfrm>
            <a:off x="549104" y="1168117"/>
            <a:ext cx="2181818" cy="1774945"/>
            <a:chOff x="549104" y="1175153"/>
            <a:chExt cx="2181818" cy="17749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9203B23-17AD-4018-AADC-30F33F27B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3" t="5901" r="4326" b="21651"/>
            <a:stretch/>
          </p:blipFill>
          <p:spPr>
            <a:xfrm>
              <a:off x="554038" y="1175153"/>
              <a:ext cx="2176884" cy="1250352"/>
            </a:xfrm>
            <a:prstGeom prst="rect">
              <a:avLst/>
            </a:prstGeom>
            <a:ln w="28575">
              <a:noFill/>
            </a:ln>
            <a:effectLst/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E02C95F-91FC-4375-8F18-FF1DEC107433}"/>
                </a:ext>
              </a:extLst>
            </p:cNvPr>
            <p:cNvSpPr/>
            <p:nvPr/>
          </p:nvSpPr>
          <p:spPr>
            <a:xfrm>
              <a:off x="549104" y="2425501"/>
              <a:ext cx="2181818" cy="52459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100" b="1" noProof="0" dirty="0">
                  <a:solidFill>
                    <a:schemeClr val="tx1"/>
                  </a:solidFill>
                </a:rPr>
                <a:t>Қабырғасы қалың, жоғары қысымда жұмыс істейтін ыдыстар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ED42DF8-38CB-40EA-BDB6-8276793BEA83}"/>
              </a:ext>
            </a:extLst>
          </p:cNvPr>
          <p:cNvGrpSpPr/>
          <p:nvPr/>
        </p:nvGrpSpPr>
        <p:grpSpPr>
          <a:xfrm>
            <a:off x="2821329" y="2988453"/>
            <a:ext cx="2181818" cy="1760309"/>
            <a:chOff x="2827030" y="1175153"/>
            <a:chExt cx="2181818" cy="1760309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BB4E2598-BA50-4338-8A90-7B79F709F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051" y="1175153"/>
              <a:ext cx="2179924" cy="1250352"/>
            </a:xfrm>
            <a:prstGeom prst="rect">
              <a:avLst/>
            </a:prstGeom>
            <a:ln w="28575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C305C3-524F-4E89-AA4D-4B007352B0F6}"/>
                </a:ext>
              </a:extLst>
            </p:cNvPr>
            <p:cNvSpPr/>
            <p:nvPr/>
          </p:nvSpPr>
          <p:spPr>
            <a:xfrm>
              <a:off x="2827030" y="2425502"/>
              <a:ext cx="2181818" cy="509960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100" b="1" noProof="0" dirty="0">
                  <a:solidFill>
                    <a:schemeClr val="tx1"/>
                  </a:solidFill>
                </a:rPr>
                <a:t>1/2-дюймдік бұрғылау қашаулары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DC52371-A336-48A7-8BA1-F0409173634E}"/>
              </a:ext>
            </a:extLst>
          </p:cNvPr>
          <p:cNvGrpSpPr/>
          <p:nvPr/>
        </p:nvGrpSpPr>
        <p:grpSpPr>
          <a:xfrm>
            <a:off x="5093106" y="2988773"/>
            <a:ext cx="2284524" cy="1760309"/>
            <a:chOff x="5092701" y="1175151"/>
            <a:chExt cx="2190750" cy="176030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9A4449-C579-401A-9FB2-8050C57F5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072" y="1175151"/>
              <a:ext cx="2188979" cy="1250351"/>
            </a:xfrm>
            <a:prstGeom prst="rect">
              <a:avLst/>
            </a:prstGeom>
            <a:ln w="28575">
              <a:noFill/>
            </a:ln>
            <a:effectLst/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B21F3C-FAEA-4013-B437-217861E07316}"/>
                </a:ext>
              </a:extLst>
            </p:cNvPr>
            <p:cNvSpPr/>
            <p:nvPr/>
          </p:nvSpPr>
          <p:spPr>
            <a:xfrm>
              <a:off x="5092701" y="2425501"/>
              <a:ext cx="2190750" cy="509959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100" b="1" noProof="0" dirty="0">
                  <a:solidFill>
                    <a:schemeClr val="tx1"/>
                  </a:solidFill>
                </a:rPr>
                <a:t>Мұнай кәсіптік құбырлар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9DCAF-D02A-4C1B-B62F-39C140D889B6}"/>
              </a:ext>
            </a:extLst>
          </p:cNvPr>
          <p:cNvGrpSpPr/>
          <p:nvPr/>
        </p:nvGrpSpPr>
        <p:grpSpPr>
          <a:xfrm>
            <a:off x="2821329" y="1168117"/>
            <a:ext cx="2184203" cy="1774947"/>
            <a:chOff x="7368642" y="1175151"/>
            <a:chExt cx="2184203" cy="177494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6093C7-F209-41FD-A6D3-59D8E82E0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8642" y="1175151"/>
              <a:ext cx="2184203" cy="1250352"/>
            </a:xfrm>
            <a:prstGeom prst="rect">
              <a:avLst/>
            </a:prstGeom>
            <a:ln w="28575">
              <a:noFill/>
            </a:ln>
            <a:effectLst/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EC2DF8-678F-4E7E-A954-CADC48CF7D27}"/>
                </a:ext>
              </a:extLst>
            </p:cNvPr>
            <p:cNvSpPr/>
            <p:nvPr/>
          </p:nvSpPr>
          <p:spPr>
            <a:xfrm>
              <a:off x="7368642" y="2425502"/>
              <a:ext cx="2184203" cy="524596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100" b="1" noProof="0" dirty="0" err="1">
                  <a:solidFill>
                    <a:schemeClr val="tx1"/>
                  </a:solidFill>
                </a:rPr>
                <a:t>Электржабдық</a:t>
              </a:r>
              <a:r>
                <a:rPr lang="kk-KZ" sz="1100" b="1" noProof="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EEB00C-E8C0-4B50-9619-2E9FADA94122}"/>
              </a:ext>
            </a:extLst>
          </p:cNvPr>
          <p:cNvGrpSpPr/>
          <p:nvPr/>
        </p:nvGrpSpPr>
        <p:grpSpPr>
          <a:xfrm>
            <a:off x="5095939" y="1168117"/>
            <a:ext cx="2288245" cy="1774948"/>
            <a:chOff x="9641817" y="1175150"/>
            <a:chExt cx="2288245" cy="1774948"/>
          </a:xfrm>
        </p:grpSpPr>
        <p:pic>
          <p:nvPicPr>
            <p:cNvPr id="20" name="Picture 2" descr="http://www.kpo.kz/typo3temp/pics/3fa4b2ba15.jpg">
              <a:extLst>
                <a:ext uri="{FF2B5EF4-FFF2-40B4-BE49-F238E27FC236}">
                  <a16:creationId xmlns:a16="http://schemas.microsoft.com/office/drawing/2014/main" id="{8043244F-D482-4573-8182-81E707D7F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818" y="1175150"/>
              <a:ext cx="2284524" cy="1250352"/>
            </a:xfrm>
            <a:prstGeom prst="rect">
              <a:avLst/>
            </a:prstGeom>
            <a:ln w="28575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91F801-AB18-4BE5-A5A5-1BC7077A0B8F}"/>
                </a:ext>
              </a:extLst>
            </p:cNvPr>
            <p:cNvSpPr/>
            <p:nvPr/>
          </p:nvSpPr>
          <p:spPr>
            <a:xfrm>
              <a:off x="9641817" y="2425502"/>
              <a:ext cx="2288245" cy="5245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100" b="1" noProof="0" dirty="0">
                  <a:solidFill>
                    <a:schemeClr val="tx1"/>
                  </a:solidFill>
                </a:rPr>
                <a:t>Модульдік қосалқы станциялар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99CFEE-2C4B-4B6E-A9F0-C9EA8A6BAA58}"/>
              </a:ext>
            </a:extLst>
          </p:cNvPr>
          <p:cNvGrpSpPr/>
          <p:nvPr/>
        </p:nvGrpSpPr>
        <p:grpSpPr>
          <a:xfrm>
            <a:off x="7474591" y="1168117"/>
            <a:ext cx="2184203" cy="1757084"/>
            <a:chOff x="549104" y="2998373"/>
            <a:chExt cx="2184203" cy="175708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1284F2-61B3-4490-8580-1A704335F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96"/>
            <a:stretch/>
          </p:blipFill>
          <p:spPr>
            <a:xfrm>
              <a:off x="549104" y="2998373"/>
              <a:ext cx="2183294" cy="123249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F1E8D7-C4CC-42E6-AFF0-BECCB60A2067}"/>
                </a:ext>
              </a:extLst>
            </p:cNvPr>
            <p:cNvSpPr/>
            <p:nvPr/>
          </p:nvSpPr>
          <p:spPr>
            <a:xfrm>
              <a:off x="549104" y="4191613"/>
              <a:ext cx="2184203" cy="5638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100" b="1" noProof="0" dirty="0">
                  <a:solidFill>
                    <a:schemeClr val="tx1"/>
                  </a:solidFill>
                </a:rPr>
                <a:t>Кабель науалары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C36565-EBA2-4830-9033-7378C0244E34}"/>
              </a:ext>
            </a:extLst>
          </p:cNvPr>
          <p:cNvGrpSpPr/>
          <p:nvPr/>
        </p:nvGrpSpPr>
        <p:grpSpPr>
          <a:xfrm>
            <a:off x="7474591" y="4775490"/>
            <a:ext cx="2190717" cy="1789134"/>
            <a:chOff x="540205" y="4785032"/>
            <a:chExt cx="2190717" cy="178913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93EFD3F-B500-4CF1-82E5-62B7CDE3A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6722" y="4785032"/>
              <a:ext cx="2184200" cy="123249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176CD59-7C49-49F0-ACEF-18CD7A8D36C2}"/>
                </a:ext>
              </a:extLst>
            </p:cNvPr>
            <p:cNvSpPr/>
            <p:nvPr/>
          </p:nvSpPr>
          <p:spPr>
            <a:xfrm>
              <a:off x="540205" y="6021091"/>
              <a:ext cx="2190717" cy="5530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100" b="1" noProof="0" dirty="0">
                  <a:solidFill>
                    <a:schemeClr val="tx1"/>
                  </a:solidFill>
                </a:rPr>
                <a:t>Таратқыш тораптар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4450E7-4CC8-41FC-A24D-2CDA07F13815}"/>
              </a:ext>
            </a:extLst>
          </p:cNvPr>
          <p:cNvGrpSpPr/>
          <p:nvPr/>
        </p:nvGrpSpPr>
        <p:grpSpPr>
          <a:xfrm>
            <a:off x="5101953" y="4794846"/>
            <a:ext cx="2274217" cy="1778924"/>
            <a:chOff x="2828796" y="4795241"/>
            <a:chExt cx="2184203" cy="177892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DFC32B7-E3F2-4EDC-8225-21D381B38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28796" y="4795241"/>
              <a:ext cx="2184200" cy="123249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001E2B8-460F-44D5-99E8-27BD24A44203}"/>
                </a:ext>
              </a:extLst>
            </p:cNvPr>
            <p:cNvSpPr/>
            <p:nvPr/>
          </p:nvSpPr>
          <p:spPr>
            <a:xfrm>
              <a:off x="2828796" y="6027734"/>
              <a:ext cx="2184203" cy="5464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100" b="1" noProof="0" dirty="0">
                  <a:solidFill>
                    <a:schemeClr val="tx1"/>
                  </a:solidFill>
                </a:rPr>
                <a:t>17 1/2-дюймдік бұрғылау қашаулары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1891EA-A296-4AEE-BD30-81F4B9CCEDED}"/>
              </a:ext>
            </a:extLst>
          </p:cNvPr>
          <p:cNvGrpSpPr/>
          <p:nvPr/>
        </p:nvGrpSpPr>
        <p:grpSpPr>
          <a:xfrm>
            <a:off x="548954" y="2992493"/>
            <a:ext cx="2184203" cy="1779376"/>
            <a:chOff x="5101978" y="4794790"/>
            <a:chExt cx="2184203" cy="177937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9264E96-9803-4300-A810-EA2336970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01978" y="4794790"/>
              <a:ext cx="2184200" cy="123249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5A0D799-6EF5-490A-9733-A53E5264325B}"/>
                </a:ext>
              </a:extLst>
            </p:cNvPr>
            <p:cNvSpPr/>
            <p:nvPr/>
          </p:nvSpPr>
          <p:spPr>
            <a:xfrm>
              <a:off x="5101978" y="6027284"/>
              <a:ext cx="2184203" cy="54688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100" b="1" noProof="0" dirty="0">
                  <a:solidFill>
                    <a:schemeClr val="tx1"/>
                  </a:solidFill>
                </a:rPr>
                <a:t>Газды сусыздандыру бағаны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D4FE84-B925-4282-8C9E-153906A814C8}"/>
              </a:ext>
            </a:extLst>
          </p:cNvPr>
          <p:cNvGrpSpPr/>
          <p:nvPr/>
        </p:nvGrpSpPr>
        <p:grpSpPr>
          <a:xfrm>
            <a:off x="2815642" y="4794313"/>
            <a:ext cx="2173025" cy="1777155"/>
            <a:chOff x="9638997" y="4785032"/>
            <a:chExt cx="2275902" cy="177715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FC330E-D42B-49E7-810A-80A28465E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1917" b="2960"/>
            <a:stretch/>
          </p:blipFill>
          <p:spPr>
            <a:xfrm>
              <a:off x="9638999" y="4785032"/>
              <a:ext cx="2275899" cy="1232417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CFF2DF-B4E4-4A81-A433-2C96C5A67565}"/>
                </a:ext>
              </a:extLst>
            </p:cNvPr>
            <p:cNvSpPr/>
            <p:nvPr/>
          </p:nvSpPr>
          <p:spPr>
            <a:xfrm>
              <a:off x="9638997" y="5997009"/>
              <a:ext cx="2275902" cy="56517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100" b="1" noProof="0" dirty="0">
                  <a:solidFill>
                    <a:schemeClr val="tx1"/>
                  </a:solidFill>
                </a:rPr>
                <a:t>Қашықтан басқарылатын телеметриялық блоктар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7E98E3-2F24-433A-8E53-ACBA697D8DB2}"/>
              </a:ext>
            </a:extLst>
          </p:cNvPr>
          <p:cNvGrpSpPr/>
          <p:nvPr/>
        </p:nvGrpSpPr>
        <p:grpSpPr>
          <a:xfrm>
            <a:off x="9741353" y="4775490"/>
            <a:ext cx="2184203" cy="1780598"/>
            <a:chOff x="2812178" y="2999016"/>
            <a:chExt cx="2184203" cy="178059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0814FD0-09AB-4460-BD8A-2B4D93E89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8685" y="2999016"/>
              <a:ext cx="1551395" cy="110937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696EA07-64A1-4A6E-8B9D-EE804BD74AA3}"/>
                </a:ext>
              </a:extLst>
            </p:cNvPr>
            <p:cNvSpPr/>
            <p:nvPr/>
          </p:nvSpPr>
          <p:spPr>
            <a:xfrm>
              <a:off x="2812178" y="4215770"/>
              <a:ext cx="2184203" cy="5638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100" b="1" noProof="0" dirty="0">
                  <a:solidFill>
                    <a:schemeClr val="tx1"/>
                  </a:solidFill>
                </a:rPr>
                <a:t>H2S детекторлары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5DC57C-5A2C-4873-A7FE-74A8D3CF253D}"/>
              </a:ext>
            </a:extLst>
          </p:cNvPr>
          <p:cNvGrpSpPr/>
          <p:nvPr/>
        </p:nvGrpSpPr>
        <p:grpSpPr>
          <a:xfrm>
            <a:off x="9749199" y="1168117"/>
            <a:ext cx="2180863" cy="1757084"/>
            <a:chOff x="7369537" y="2998373"/>
            <a:chExt cx="2180863" cy="175708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EB94F56-5932-4F4F-97C7-0B880DC92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350" y="2998373"/>
              <a:ext cx="2178050" cy="119302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0D2D25C-CA2D-4EA9-80FC-AAA99FC50547}"/>
                </a:ext>
              </a:extLst>
            </p:cNvPr>
            <p:cNvSpPr/>
            <p:nvPr/>
          </p:nvSpPr>
          <p:spPr>
            <a:xfrm>
              <a:off x="7369537" y="4190412"/>
              <a:ext cx="2180863" cy="5650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100" b="1" noProof="0" dirty="0">
                  <a:solidFill>
                    <a:schemeClr val="tx1"/>
                  </a:solidFill>
                </a:rPr>
                <a:t>Үш фазалы сепаратор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010CF4-F118-4339-AA41-2B77F5432A25}"/>
              </a:ext>
            </a:extLst>
          </p:cNvPr>
          <p:cNvGrpSpPr/>
          <p:nvPr/>
        </p:nvGrpSpPr>
        <p:grpSpPr>
          <a:xfrm>
            <a:off x="9752011" y="2998373"/>
            <a:ext cx="2162888" cy="1756869"/>
            <a:chOff x="9638997" y="2998373"/>
            <a:chExt cx="2275902" cy="1756869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9527FE0-2DF5-48BC-A582-AFCE2A77B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5272" y="2998373"/>
              <a:ext cx="1359200" cy="111002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517B964-D234-4EB8-BDB5-63A9EC7FE25D}"/>
                </a:ext>
              </a:extLst>
            </p:cNvPr>
            <p:cNvSpPr/>
            <p:nvPr/>
          </p:nvSpPr>
          <p:spPr>
            <a:xfrm>
              <a:off x="9638997" y="4191398"/>
              <a:ext cx="2275902" cy="5638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100" b="1" noProof="0" dirty="0">
                  <a:solidFill>
                    <a:schemeClr val="tx1"/>
                  </a:solidFill>
                </a:rPr>
                <a:t>Тығыздағыштар 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A86931-C701-47FA-88AE-52F37A452A68}"/>
              </a:ext>
            </a:extLst>
          </p:cNvPr>
          <p:cNvGrpSpPr/>
          <p:nvPr/>
        </p:nvGrpSpPr>
        <p:grpSpPr>
          <a:xfrm>
            <a:off x="545296" y="4806185"/>
            <a:ext cx="2185626" cy="1767396"/>
            <a:chOff x="7369537" y="4794790"/>
            <a:chExt cx="2185626" cy="176739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9D10194-F5F9-4093-9A37-AEF7E436A6ED}"/>
                </a:ext>
              </a:extLst>
            </p:cNvPr>
            <p:cNvSpPr/>
            <p:nvPr/>
          </p:nvSpPr>
          <p:spPr>
            <a:xfrm>
              <a:off x="7375156" y="6015303"/>
              <a:ext cx="2180007" cy="54688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100" b="1" noProof="0" dirty="0">
                  <a:solidFill>
                    <a:schemeClr val="tx1"/>
                  </a:solidFill>
                </a:rPr>
                <a:t>Сүзгілер </a:t>
              </a:r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A75B5E67-5150-4C60-8732-E22F9009C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9537" y="4794790"/>
              <a:ext cx="2184199" cy="122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E4996014-18F8-4BA3-A619-403231827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8EB68E-E012-4BA0-8FC2-4838E88C4766}" type="slidenum">
              <a:rPr kumimoji="0" lang="kk-KZ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k-KZ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ooter Placeholder 1">
            <a:extLst>
              <a:ext uri="{FF2B5EF4-FFF2-40B4-BE49-F238E27FC236}">
                <a16:creationId xmlns:a16="http://schemas.microsoft.com/office/drawing/2014/main" id="{237D90D4-CF43-4F4D-ABB5-D66900397D88}"/>
              </a:ext>
            </a:extLst>
          </p:cNvPr>
          <p:cNvSpPr txBox="1">
            <a:spLocks/>
          </p:cNvSpPr>
          <p:nvPr/>
        </p:nvSpPr>
        <p:spPr>
          <a:xfrm>
            <a:off x="720500" y="6641838"/>
            <a:ext cx="12184790" cy="332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800" noProof="0" dirty="0">
                <a:solidFill>
                  <a:schemeClr val="bg1">
                    <a:lumMod val="50000"/>
                  </a:schemeClr>
                </a:solidFill>
              </a:rPr>
              <a:t>ҚҰПИЯ АҚПАРА 				 КАРАЧАГАНАК ПЕТРОЛИУМ ОПЕРЕЙТИНГ Б.В.</a:t>
            </a:r>
          </a:p>
        </p:txBody>
      </p:sp>
      <p:pic>
        <p:nvPicPr>
          <p:cNvPr id="29" name="Picture 28" descr="A close-up of a metal ring&#10;&#10;Description automatically generated">
            <a:extLst>
              <a:ext uri="{FF2B5EF4-FFF2-40B4-BE49-F238E27FC236}">
                <a16:creationId xmlns:a16="http://schemas.microsoft.com/office/drawing/2014/main" id="{C02BD1FE-DDD9-DADD-6984-BED944EF558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976" y="3079259"/>
            <a:ext cx="2076463" cy="115954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8E3D1DA-ED7B-F5E9-C19F-AFB5B07117DE}"/>
              </a:ext>
            </a:extLst>
          </p:cNvPr>
          <p:cNvSpPr/>
          <p:nvPr/>
        </p:nvSpPr>
        <p:spPr>
          <a:xfrm>
            <a:off x="7466516" y="4206824"/>
            <a:ext cx="2180863" cy="56504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>
                <a:solidFill>
                  <a:schemeClr val="tx1"/>
                </a:solidFill>
              </a:rPr>
              <a:t>Құбыр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 err="1">
                <a:solidFill>
                  <a:schemeClr val="tx1"/>
                </a:solidFill>
              </a:rPr>
              <a:t>өнімдері</a:t>
            </a:r>
            <a:r>
              <a:rPr lang="ru-RU" sz="1100" b="1" dirty="0">
                <a:solidFill>
                  <a:schemeClr val="tx1"/>
                </a:solidFill>
              </a:rPr>
              <a:t> (</a:t>
            </a:r>
            <a:r>
              <a:rPr lang="ru-RU" sz="1100" b="1" dirty="0" err="1">
                <a:solidFill>
                  <a:schemeClr val="tx1"/>
                </a:solidFill>
              </a:rPr>
              <a:t>ернемектер</a:t>
            </a:r>
            <a:r>
              <a:rPr lang="ru-RU" sz="11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900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6700F-2C26-276B-31BC-6608098A3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0434FC-2B4F-9E81-3A2A-AA1A5158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31" y="158780"/>
            <a:ext cx="12192000" cy="784574"/>
          </a:xfrm>
        </p:spPr>
        <p:txBody>
          <a:bodyPr vert="horz" wrap="square" lIns="0" tIns="12700" rIns="0" bIns="0" rtlCol="0">
            <a:spAutoFit/>
          </a:bodyPr>
          <a:lstStyle/>
          <a:p>
            <a:pPr algn="ctr" defTabSz="609630">
              <a:lnSpc>
                <a:spcPts val="3080"/>
              </a:lnSpc>
              <a:defRPr/>
            </a:pPr>
            <a:r>
              <a:rPr lang="ru-RU" sz="2400" b="1" dirty="0">
                <a:solidFill>
                  <a:srgbClr val="02ABC5"/>
                </a:solidFill>
                <a:latin typeface="Montserrat" panose="00000500000000000000" pitchFamily="2" charset="-52"/>
                <a:ea typeface="Montserrat Bold"/>
                <a:cs typeface="Rubik" pitchFamily="2" charset="-79"/>
                <a:sym typeface="Montserrat Bold"/>
              </a:rPr>
              <a:t>ТАУАРЛАРДЫ ЖЕРГІЛІКТЕНДІРУДІҢ </a:t>
            </a:r>
            <a:br>
              <a:rPr lang="ru-RU" sz="2400" b="1" dirty="0">
                <a:solidFill>
                  <a:srgbClr val="02ABC5"/>
                </a:solidFill>
                <a:latin typeface="Montserrat" panose="00000500000000000000" pitchFamily="2" charset="-52"/>
                <a:ea typeface="Montserrat Bold"/>
                <a:cs typeface="Rubik" pitchFamily="2" charset="-79"/>
                <a:sym typeface="Montserrat Bold"/>
              </a:rPr>
            </a:br>
            <a:r>
              <a:rPr lang="ru-RU" sz="2400" b="1" dirty="0">
                <a:solidFill>
                  <a:srgbClr val="02ABC5"/>
                </a:solidFill>
                <a:latin typeface="Montserrat" panose="00000500000000000000" pitchFamily="2" charset="-52"/>
                <a:ea typeface="Montserrat Bold"/>
                <a:cs typeface="Rubik" pitchFamily="2" charset="-79"/>
                <a:sym typeface="Montserrat Bold"/>
              </a:rPr>
              <a:t>СӘТТІ МЫСАЛДАРЫ</a:t>
            </a:r>
            <a:endParaRPr lang="en-US" sz="2400" b="1" dirty="0">
              <a:solidFill>
                <a:srgbClr val="02ABC5"/>
              </a:solidFill>
              <a:latin typeface="Montserrat" panose="00000500000000000000" pitchFamily="2" charset="-52"/>
              <a:ea typeface="Montserrat Bold"/>
              <a:cs typeface="Rubik" pitchFamily="2" charset="-79"/>
              <a:sym typeface="Montserrat 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C2DE8A-DADA-C472-ACB8-B00C1B03726C}"/>
              </a:ext>
            </a:extLst>
          </p:cNvPr>
          <p:cNvSpPr/>
          <p:nvPr/>
        </p:nvSpPr>
        <p:spPr>
          <a:xfrm>
            <a:off x="549104" y="2418465"/>
            <a:ext cx="2181818" cy="524597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>
                <a:solidFill>
                  <a:schemeClr val="tx1"/>
                </a:solidFill>
              </a:rPr>
              <a:t>Химиялық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 err="1">
                <a:solidFill>
                  <a:schemeClr val="tx1"/>
                </a:solidFill>
              </a:rPr>
              <a:t>заттар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DA9359-162C-9E10-B1DB-8C144F8E0F46}"/>
              </a:ext>
            </a:extLst>
          </p:cNvPr>
          <p:cNvSpPr/>
          <p:nvPr/>
        </p:nvSpPr>
        <p:spPr>
          <a:xfrm>
            <a:off x="2819455" y="4261909"/>
            <a:ext cx="2181818" cy="50996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>
                <a:solidFill>
                  <a:schemeClr val="tx1"/>
                </a:solidFill>
              </a:rPr>
              <a:t>Манометрлер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55FF6-FCAE-1720-7D90-765E15ECB19A}"/>
              </a:ext>
            </a:extLst>
          </p:cNvPr>
          <p:cNvSpPr/>
          <p:nvPr/>
        </p:nvSpPr>
        <p:spPr>
          <a:xfrm>
            <a:off x="5082767" y="4261910"/>
            <a:ext cx="2284524" cy="509959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>
                <a:solidFill>
                  <a:schemeClr val="tx1"/>
                </a:solidFill>
              </a:rPr>
              <a:t>Клапандар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7B1223-0725-30A1-44D9-6A709B1A4DE7}"/>
              </a:ext>
            </a:extLst>
          </p:cNvPr>
          <p:cNvSpPr/>
          <p:nvPr/>
        </p:nvSpPr>
        <p:spPr>
          <a:xfrm>
            <a:off x="2821329" y="2418468"/>
            <a:ext cx="2184203" cy="524596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 err="1">
                <a:solidFill>
                  <a:schemeClr val="tx1"/>
                </a:solidFill>
              </a:rPr>
              <a:t>Апаттық</a:t>
            </a:r>
            <a:r>
              <a:rPr lang="ru-RU" sz="1100" b="1" dirty="0">
                <a:solidFill>
                  <a:schemeClr val="tx1"/>
                </a:solidFill>
              </a:rPr>
              <a:t> капюшон (</a:t>
            </a:r>
            <a:r>
              <a:rPr lang="ru-RU" sz="1100" b="1" dirty="0" err="1">
                <a:solidFill>
                  <a:schemeClr val="tx1"/>
                </a:solidFill>
              </a:rPr>
              <a:t>жеке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 err="1">
                <a:solidFill>
                  <a:schemeClr val="tx1"/>
                </a:solidFill>
              </a:rPr>
              <a:t>құтқарғыштар</a:t>
            </a:r>
            <a:r>
              <a:rPr lang="ru-RU" sz="1100" b="1" dirty="0">
                <a:solidFill>
                  <a:schemeClr val="tx1"/>
                </a:solidFill>
              </a:rPr>
              <a:t>) </a:t>
            </a: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A88515-7663-6309-9AFA-BD7EFBA5E6E5}"/>
              </a:ext>
            </a:extLst>
          </p:cNvPr>
          <p:cNvSpPr/>
          <p:nvPr/>
        </p:nvSpPr>
        <p:spPr>
          <a:xfrm>
            <a:off x="5095939" y="2418469"/>
            <a:ext cx="2288245" cy="5245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ЖҚҚ (</a:t>
            </a:r>
            <a:r>
              <a:rPr lang="ru-RU" sz="1100" b="1" dirty="0" err="1">
                <a:solidFill>
                  <a:schemeClr val="tx1"/>
                </a:solidFill>
              </a:rPr>
              <a:t>жеке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 err="1">
                <a:solidFill>
                  <a:schemeClr val="tx1"/>
                </a:solidFill>
              </a:rPr>
              <a:t>қорғаныш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 err="1">
                <a:solidFill>
                  <a:schemeClr val="tx1"/>
                </a:solidFill>
              </a:rPr>
              <a:t>құралдары</a:t>
            </a:r>
            <a:r>
              <a:rPr lang="ru-RU" sz="11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1CC2E7-2F38-4599-0394-F1CA4E8825BE}"/>
              </a:ext>
            </a:extLst>
          </p:cNvPr>
          <p:cNvSpPr/>
          <p:nvPr/>
        </p:nvSpPr>
        <p:spPr>
          <a:xfrm>
            <a:off x="7436179" y="2406270"/>
            <a:ext cx="2208287" cy="56384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Жарықдиодты </a:t>
            </a:r>
            <a:r>
              <a:rPr lang="ru-RU" sz="1100" b="1" dirty="0" err="1">
                <a:solidFill>
                  <a:schemeClr val="tx1"/>
                </a:solidFill>
              </a:rPr>
              <a:t>шамдар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209777-2534-45B9-E645-789263262E67}"/>
              </a:ext>
            </a:extLst>
          </p:cNvPr>
          <p:cNvSpPr/>
          <p:nvPr/>
        </p:nvSpPr>
        <p:spPr>
          <a:xfrm>
            <a:off x="9720545" y="2438447"/>
            <a:ext cx="2184203" cy="52585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>
                <a:solidFill>
                  <a:schemeClr val="tx1"/>
                </a:solidFill>
              </a:rPr>
              <a:t>Күн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 err="1">
                <a:solidFill>
                  <a:schemeClr val="tx1"/>
                </a:solidFill>
              </a:rPr>
              <a:t>падельдері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6FE1A77B-6068-2B57-299A-313E13A7B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8EB68E-E012-4BA0-8FC2-4838E88C4766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ooter Placeholder 1">
            <a:extLst>
              <a:ext uri="{FF2B5EF4-FFF2-40B4-BE49-F238E27FC236}">
                <a16:creationId xmlns:a16="http://schemas.microsoft.com/office/drawing/2014/main" id="{6CE9D8E7-8209-DD23-0DF8-DCFCB067B152}"/>
              </a:ext>
            </a:extLst>
          </p:cNvPr>
          <p:cNvSpPr txBox="1">
            <a:spLocks/>
          </p:cNvSpPr>
          <p:nvPr/>
        </p:nvSpPr>
        <p:spPr>
          <a:xfrm>
            <a:off x="720500" y="6641838"/>
            <a:ext cx="12184790" cy="332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800" dirty="0">
                <a:solidFill>
                  <a:schemeClr val="bg1">
                    <a:lumMod val="50000"/>
                  </a:schemeClr>
                </a:solidFill>
              </a:rPr>
              <a:t>ҚҰПИЯ АҚПАРА 				 КАРАЧАГАНАК ПЕТРОЛИУМ ОПЕРЕЙТИНГ Б.В.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E47C2BF-F584-674F-6155-305F22652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545" y="1098959"/>
            <a:ext cx="2198611" cy="13313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5D73573-4EAD-B0F8-074D-9C6FDD4C7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328" y="1086731"/>
            <a:ext cx="2179945" cy="1297418"/>
          </a:xfrm>
          <a:prstGeom prst="rect">
            <a:avLst/>
          </a:prstGeom>
        </p:spPr>
      </p:pic>
      <p:pic>
        <p:nvPicPr>
          <p:cNvPr id="47" name="Picture 4" descr="KPOBV site: Программа подготовки техников-электриков и техников КИПиА">
            <a:extLst>
              <a:ext uri="{FF2B5EF4-FFF2-40B4-BE49-F238E27FC236}">
                <a16:creationId xmlns:a16="http://schemas.microsoft.com/office/drawing/2014/main" id="{13E3058B-A650-CD9B-C8D9-18B75F080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22" y="1122411"/>
            <a:ext cx="2274214" cy="12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A red fire truck with white stripes&#10;&#10;AI-generated content may be incorrect.">
            <a:extLst>
              <a:ext uri="{FF2B5EF4-FFF2-40B4-BE49-F238E27FC236}">
                <a16:creationId xmlns:a16="http://schemas.microsoft.com/office/drawing/2014/main" id="{501DC2A5-58DF-953A-1A5D-79D57EE08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2" t="37097" r="36213" b="38912"/>
          <a:stretch>
            <a:fillRect/>
          </a:stretch>
        </p:blipFill>
        <p:spPr>
          <a:xfrm>
            <a:off x="7539901" y="2964299"/>
            <a:ext cx="2128649" cy="1192431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777DE96-25BD-3535-C681-B323B23F2065}"/>
              </a:ext>
            </a:extLst>
          </p:cNvPr>
          <p:cNvSpPr/>
          <p:nvPr/>
        </p:nvSpPr>
        <p:spPr>
          <a:xfrm>
            <a:off x="545295" y="1094330"/>
            <a:ext cx="2185627" cy="1260688"/>
          </a:xfrm>
          <a:prstGeom prst="roundRect">
            <a:avLst>
              <a:gd name="adj" fmla="val 9559"/>
            </a:avLst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GB" sz="1200" dirty="0">
              <a:solidFill>
                <a:prstClr val="white"/>
              </a:solidFill>
              <a:latin typeface="Montserrat" panose="00000500000000000000" pitchFamily="2" charset="-52"/>
              <a:cs typeface="Rubik" pitchFamily="2" charset="-79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5134F78-B138-FE2B-5CCE-5E7A5917F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2663" y="3176784"/>
            <a:ext cx="890583" cy="52459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F5E7676-FDE0-1391-7AC2-3109E5D692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2767" y="3020279"/>
            <a:ext cx="2301417" cy="1209846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090F4036-2CCA-C8BF-AF77-9777838E0588}"/>
              </a:ext>
            </a:extLst>
          </p:cNvPr>
          <p:cNvSpPr/>
          <p:nvPr/>
        </p:nvSpPr>
        <p:spPr>
          <a:xfrm>
            <a:off x="7487906" y="4269074"/>
            <a:ext cx="2284524" cy="50996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 err="1">
                <a:solidFill>
                  <a:schemeClr val="tx1"/>
                </a:solidFill>
              </a:rPr>
              <a:t>Өр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 err="1">
                <a:solidFill>
                  <a:schemeClr val="tx1"/>
                </a:solidFill>
              </a:rPr>
              <a:t>сөндіру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 err="1">
                <a:solidFill>
                  <a:schemeClr val="tx1"/>
                </a:solidFill>
              </a:rPr>
              <a:t>машинасы</a:t>
            </a:r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ED89C-755E-EF7E-64DA-1A6E1FDB6A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6179" y="1078438"/>
            <a:ext cx="2208287" cy="1305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4363B-FF21-9B97-765C-5B00D7FC63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2736" y="3166702"/>
            <a:ext cx="890583" cy="5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15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tents Slide Master">
  <a:themeElements>
    <a:clrScheme name="Custom 9">
      <a:dk1>
        <a:srgbClr val="000000"/>
      </a:dk1>
      <a:lt1>
        <a:srgbClr val="FFFFFF"/>
      </a:lt1>
      <a:dk2>
        <a:srgbClr val="00ABC5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ontents Slide Master">
  <a:themeElements>
    <a:clrScheme name="Custom 9">
      <a:dk1>
        <a:srgbClr val="000000"/>
      </a:dk1>
      <a:lt1>
        <a:srgbClr val="FFFFFF"/>
      </a:lt1>
      <a:dk2>
        <a:srgbClr val="00ABC5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4_Contents Slide Master">
  <a:themeElements>
    <a:clrScheme name="Custom 9">
      <a:dk1>
        <a:srgbClr val="000000"/>
      </a:dk1>
      <a:lt1>
        <a:srgbClr val="FFFFFF"/>
      </a:lt1>
      <a:dk2>
        <a:srgbClr val="00ABC5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Custom 9">
      <a:dk1>
        <a:srgbClr val="000000"/>
      </a:dk1>
      <a:lt1>
        <a:srgbClr val="FFFFFF"/>
      </a:lt1>
      <a:dk2>
        <a:srgbClr val="00ABC5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Custom 1">
      <a:dk1>
        <a:srgbClr val="00ABC5"/>
      </a:dk1>
      <a:lt1>
        <a:srgbClr val="FFFFFF"/>
      </a:lt1>
      <a:dk2>
        <a:srgbClr val="00ABC5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PO PRESENTATION TEMPLATE ENG.pptx" id="{0B781AE2-292D-41E3-B049-D2DEFA4DEC50}" vid="{42D7E673-EFF8-4731-9AB8-ABE2372F0F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15448</TotalTime>
  <Words>110</Words>
  <Application>Microsoft Office PowerPoint</Application>
  <PresentationFormat>Widescreen</PresentationFormat>
  <Paragraphs>33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23" baseType="lpstr">
      <vt:lpstr>Aptos</vt:lpstr>
      <vt:lpstr>Arial</vt:lpstr>
      <vt:lpstr>Bahnschrift Light</vt:lpstr>
      <vt:lpstr>Bahnschrift SemiBold</vt:lpstr>
      <vt:lpstr>Calibri</vt:lpstr>
      <vt:lpstr>Montserrat</vt:lpstr>
      <vt:lpstr>Verdana</vt:lpstr>
      <vt:lpstr>Wingdings</vt:lpstr>
      <vt:lpstr>Contents Slide Master</vt:lpstr>
      <vt:lpstr>1_Contents Slide Master</vt:lpstr>
      <vt:lpstr>Custom Design</vt:lpstr>
      <vt:lpstr>2_Contents Slide Master</vt:lpstr>
      <vt:lpstr>1_Custom Design</vt:lpstr>
      <vt:lpstr>16_Custom Design</vt:lpstr>
      <vt:lpstr>2_Custom Design</vt:lpstr>
      <vt:lpstr>3_Custom Design</vt:lpstr>
      <vt:lpstr>4_Custom Design</vt:lpstr>
      <vt:lpstr>5_Custom Design</vt:lpstr>
      <vt:lpstr>3_Contents Slide Master</vt:lpstr>
      <vt:lpstr>4_Contents Slide Master</vt:lpstr>
      <vt:lpstr>think-cell Slide</vt:lpstr>
      <vt:lpstr>ТАУАРЛАРДЫ ЖЕРГІЛІКТЕНДІРУДІҢ  СӘТТІ МЫСАЛДАРЫ</vt:lpstr>
      <vt:lpstr>ТАУАРЛАРДЫ ЖЕРГІЛІКТЕНДІРУДІҢ  СӘТТІ МЫСАЛДАРЫ</vt:lpstr>
    </vt:vector>
  </TitlesOfParts>
  <Company>Karachaganak Petroleum Operating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KARACHAGANAK – CPC PARTNERSHIP:  HISTORY OF SUCCESS</dc:title>
  <dc:creator>Sekeyev, Issak</dc:creator>
  <cp:lastModifiedBy>Nurgaliyeva, Zhanna</cp:lastModifiedBy>
  <cp:revision>905</cp:revision>
  <dcterms:created xsi:type="dcterms:W3CDTF">2021-10-19T11:42:41Z</dcterms:created>
  <dcterms:modified xsi:type="dcterms:W3CDTF">2025-12-22T09:37:26Z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6bb000d-2615-468f-ad7a-20893d5bfb21_Enabled">
    <vt:lpwstr>true</vt:lpwstr>
  </property>
  <property fmtid="{D5CDD505-2E9C-101B-9397-08002B2CF9AE}" pid="3" name="MSIP_Label_86bb000d-2615-468f-ad7a-20893d5bfb21_SetDate">
    <vt:lpwstr>2025-12-22T06:31:30Z</vt:lpwstr>
  </property>
  <property fmtid="{D5CDD505-2E9C-101B-9397-08002B2CF9AE}" pid="4" name="MSIP_Label_86bb000d-2615-468f-ad7a-20893d5bfb21_Method">
    <vt:lpwstr>Standard</vt:lpwstr>
  </property>
  <property fmtid="{D5CDD505-2E9C-101B-9397-08002B2CF9AE}" pid="5" name="MSIP_Label_86bb000d-2615-468f-ad7a-20893d5bfb21_Name">
    <vt:lpwstr>Restricted</vt:lpwstr>
  </property>
  <property fmtid="{D5CDD505-2E9C-101B-9397-08002B2CF9AE}" pid="6" name="MSIP_Label_86bb000d-2615-468f-ad7a-20893d5bfb21_SiteId">
    <vt:lpwstr>0c15a3ad-4378-464f-b213-0d271c4ae18b</vt:lpwstr>
  </property>
  <property fmtid="{D5CDD505-2E9C-101B-9397-08002B2CF9AE}" pid="7" name="MSIP_Label_86bb000d-2615-468f-ad7a-20893d5bfb21_ActionId">
    <vt:lpwstr>6fde9247-e7f6-4d02-a39f-1ff6f5a2a759</vt:lpwstr>
  </property>
  <property fmtid="{D5CDD505-2E9C-101B-9397-08002B2CF9AE}" pid="8" name="MSIP_Label_86bb000d-2615-468f-ad7a-20893d5bfb21_ContentBits">
    <vt:lpwstr>1</vt:lpwstr>
  </property>
  <property fmtid="{D5CDD505-2E9C-101B-9397-08002B2CF9AE}" pid="9" name="MSIP_Label_86bb000d-2615-468f-ad7a-20893d5bfb21_Tag">
    <vt:lpwstr>10, 3, 0, 1</vt:lpwstr>
  </property>
  <property fmtid="{D5CDD505-2E9C-101B-9397-08002B2CF9AE}" pid="10" name="ClassificationContentMarkingHeaderLocations">
    <vt:lpwstr>Contents Slide Master:3\1_Contents Slide Master:3\Custom Design:3\2_Contents Slide Master:3\1_Custom Design:3\16_Custom Design:3\2_Custom Design:3\3_Custom Design:3\4_Custom Design:3\5_Custom Design:3\3_Contents Slide Master:5\4_Contents Slide Master:3</vt:lpwstr>
  </property>
  <property fmtid="{D5CDD505-2E9C-101B-9397-08002B2CF9AE}" pid="11" name="ClassificationContentMarkingHeaderText">
    <vt:lpwstr>RESTRICTED</vt:lpwstr>
  </property>
</Properties>
</file>