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9.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0.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43.jpg" ContentType="image/jpeg"/>
  <Override PartName="/ppt/media/image44.jpg" ContentType="image/jpeg"/>
  <Override PartName="/ppt/media/image45.jpg" ContentType="image/jpeg"/>
  <Override PartName="/ppt/media/image46.jp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100.jpg" ContentType="image/jpeg"/>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842" r:id="rId1"/>
    <p:sldMasterId id="2147483856" r:id="rId2"/>
    <p:sldMasterId id="2147483899" r:id="rId3"/>
    <p:sldMasterId id="2147483911" r:id="rId4"/>
    <p:sldMasterId id="2147483920" r:id="rId5"/>
    <p:sldMasterId id="2147483930" r:id="rId6"/>
    <p:sldMasterId id="2147483938" r:id="rId7"/>
    <p:sldMasterId id="2147483956" r:id="rId8"/>
    <p:sldMasterId id="2147483966" r:id="rId9"/>
    <p:sldMasterId id="2147483975" r:id="rId10"/>
    <p:sldMasterId id="2147483984" r:id="rId11"/>
  </p:sldMasterIdLst>
  <p:notesMasterIdLst>
    <p:notesMasterId r:id="rId49"/>
  </p:notesMasterIdLst>
  <p:handoutMasterIdLst>
    <p:handoutMasterId r:id="rId50"/>
  </p:handoutMasterIdLst>
  <p:sldIdLst>
    <p:sldId id="465" r:id="rId12"/>
    <p:sldId id="2147472499" r:id="rId13"/>
    <p:sldId id="2147472442" r:id="rId14"/>
    <p:sldId id="2147471477" r:id="rId15"/>
    <p:sldId id="2147472443" r:id="rId16"/>
    <p:sldId id="2147471449" r:id="rId17"/>
    <p:sldId id="2147472449" r:id="rId18"/>
    <p:sldId id="333" r:id="rId19"/>
    <p:sldId id="334" r:id="rId20"/>
    <p:sldId id="335" r:id="rId21"/>
    <p:sldId id="339" r:id="rId22"/>
    <p:sldId id="336" r:id="rId23"/>
    <p:sldId id="337" r:id="rId24"/>
    <p:sldId id="341" r:id="rId25"/>
    <p:sldId id="340" r:id="rId26"/>
    <p:sldId id="342" r:id="rId27"/>
    <p:sldId id="338" r:id="rId28"/>
    <p:sldId id="2147471545" r:id="rId29"/>
    <p:sldId id="2147471549" r:id="rId30"/>
    <p:sldId id="2147471550" r:id="rId31"/>
    <p:sldId id="2147471537" r:id="rId32"/>
    <p:sldId id="2141412387" r:id="rId33"/>
    <p:sldId id="2147471552" r:id="rId34"/>
    <p:sldId id="2147472493" r:id="rId35"/>
    <p:sldId id="2147472494" r:id="rId36"/>
    <p:sldId id="2147472495" r:id="rId37"/>
    <p:sldId id="2147472496" r:id="rId38"/>
    <p:sldId id="2147472497" r:id="rId39"/>
    <p:sldId id="2147472498" r:id="rId40"/>
    <p:sldId id="515" r:id="rId41"/>
    <p:sldId id="496" r:id="rId42"/>
    <p:sldId id="497" r:id="rId43"/>
    <p:sldId id="2147472415" r:id="rId44"/>
    <p:sldId id="2147472418" r:id="rId45"/>
    <p:sldId id="2147472420" r:id="rId46"/>
    <p:sldId id="2147472441" r:id="rId47"/>
    <p:sldId id="2147472440"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PO" initials="SG" lastIdx="12" clrIdx="0">
    <p:extLst>
      <p:ext uri="{19B8F6BF-5375-455C-9EA6-DF929625EA0E}">
        <p15:presenceInfo xmlns:p15="http://schemas.microsoft.com/office/powerpoint/2012/main" userId="KPO" providerId="None"/>
      </p:ext>
    </p:extLst>
  </p:cmAuthor>
  <p:cmAuthor id="2" name="Kachayev, Konstantin" initials="KK" lastIdx="3" clrIdx="1">
    <p:extLst>
      <p:ext uri="{19B8F6BF-5375-455C-9EA6-DF929625EA0E}">
        <p15:presenceInfo xmlns:p15="http://schemas.microsoft.com/office/powerpoint/2012/main" userId="S::KachaK@kpo.kz::52e172a4-ca64-4656-8099-55c724099e4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3C1"/>
    <a:srgbClr val="008094"/>
    <a:srgbClr val="66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89" autoAdjust="0"/>
    <p:restoredTop sz="94660"/>
  </p:normalViewPr>
  <p:slideViewPr>
    <p:cSldViewPr snapToGrid="0" showGuides="1">
      <p:cViewPr varScale="1">
        <p:scale>
          <a:sx n="118" d="100"/>
          <a:sy n="118" d="100"/>
        </p:scale>
        <p:origin x="102" y="264"/>
      </p:cViewPr>
      <p:guideLst>
        <p:guide orient="horz" pos="2160"/>
        <p:guide pos="3840"/>
      </p:guideLst>
    </p:cSldViewPr>
  </p:slideViewPr>
  <p:notesTextViewPr>
    <p:cViewPr>
      <p:scale>
        <a:sx n="1" d="1"/>
        <a:sy n="1" d="1"/>
      </p:scale>
      <p:origin x="0" y="0"/>
    </p:cViewPr>
  </p:notesTextViewPr>
  <p:notesViewPr>
    <p:cSldViewPr snapToGrid="0" showGuides="1">
      <p:cViewPr varScale="1">
        <p:scale>
          <a:sx n="96" d="100"/>
          <a:sy n="96" d="100"/>
        </p:scale>
        <p:origin x="3558"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8" Type="http://schemas.openxmlformats.org/officeDocument/2006/relationships/slideMaster" Target="slideMasters/slideMaster8.xml"/><Relationship Id="rId51" Type="http://schemas.openxmlformats.org/officeDocument/2006/relationships/commentAuthors" Target="commentAuthors.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731F97-987A-4EEB-A21F-34ADFE3C25F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A8CD219A-C3CA-4410-824A-2BDD41BB83B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E7E20DF-537D-486F-A173-D6F5744CAAD6}" type="datetimeFigureOut">
              <a:rPr lang="en-GB" smtClean="0"/>
              <a:t>21/10/2024</a:t>
            </a:fld>
            <a:endParaRPr lang="en-GB"/>
          </a:p>
        </p:txBody>
      </p:sp>
      <p:sp>
        <p:nvSpPr>
          <p:cNvPr id="4" name="Footer Placeholder 3">
            <a:extLst>
              <a:ext uri="{FF2B5EF4-FFF2-40B4-BE49-F238E27FC236}">
                <a16:creationId xmlns:a16="http://schemas.microsoft.com/office/drawing/2014/main" id="{184A3A77-1CAA-45A0-B5B2-6DD3F3DBE40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34D8B76E-95AD-4CC0-97C9-A803E608705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8A55072-1D05-453C-BF46-7D4D5762D6E3}" type="slidenum">
              <a:rPr lang="en-GB" smtClean="0"/>
              <a:t>‹#›</a:t>
            </a:fld>
            <a:endParaRPr lang="en-GB"/>
          </a:p>
        </p:txBody>
      </p:sp>
    </p:spTree>
    <p:extLst>
      <p:ext uri="{BB962C8B-B14F-4D97-AF65-F5344CB8AC3E}">
        <p14:creationId xmlns:p14="http://schemas.microsoft.com/office/powerpoint/2010/main" val="4254034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02D4EF-8F54-4C68-8570-FE6A1D040855}" type="datetimeFigureOut">
              <a:rPr lang="en-GB" smtClean="0"/>
              <a:t>21/10/2024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D59BF3-2F72-43A1-925A-478193AF6128}" type="slidenum">
              <a:rPr lang="en-GB" smtClean="0"/>
              <a:t>‹#›</a:t>
            </a:fld>
            <a:endParaRPr lang="en-GB"/>
          </a:p>
        </p:txBody>
      </p:sp>
    </p:spTree>
    <p:extLst>
      <p:ext uri="{BB962C8B-B14F-4D97-AF65-F5344CB8AC3E}">
        <p14:creationId xmlns:p14="http://schemas.microsoft.com/office/powerpoint/2010/main" val="1412632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D2BCA589-2487-4E6B-A42F-6C51E837792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5557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chemeClr val="accent5">
                    <a:lumMod val="75000"/>
                  </a:schemeClr>
                </a:solidFill>
                <a:effectLst/>
                <a:latin typeface="PT Serif" panose="020B0604020202020204" pitchFamily="18" charset="-52"/>
              </a:rPr>
              <a:t>Benefits to Having a Clean Desk Policy</a:t>
            </a:r>
          </a:p>
          <a:p>
            <a:pPr marL="285750" indent="-285750">
              <a:buFontTx/>
              <a:buChar char="-"/>
            </a:pPr>
            <a:r>
              <a:rPr lang="en-GB" dirty="0">
                <a:solidFill>
                  <a:schemeClr val="accent5">
                    <a:lumMod val="75000"/>
                  </a:schemeClr>
                </a:solidFill>
              </a:rPr>
              <a:t>Save Time and Money</a:t>
            </a:r>
          </a:p>
          <a:p>
            <a:pPr marL="0" indent="0">
              <a:buFontTx/>
              <a:buNone/>
            </a:pPr>
            <a:r>
              <a:rPr lang="en-GB" b="0" i="0" dirty="0">
                <a:solidFill>
                  <a:srgbClr val="000000"/>
                </a:solidFill>
                <a:effectLst/>
                <a:latin typeface="helvetica" panose="020B0604020202020204" pitchFamily="34" charset="0"/>
              </a:rPr>
              <a:t>A clean desk policy will encourage employees to use digital versions of documents, significantly reducing your organization’s costs of paper, ink toner, and printer maintenance.</a:t>
            </a:r>
            <a:endParaRPr lang="en-GB" b="0" i="0" dirty="0">
              <a:solidFill>
                <a:schemeClr val="accent5">
                  <a:lumMod val="75000"/>
                </a:schemeClr>
              </a:solidFill>
              <a:effectLst/>
              <a:latin typeface="helvetica" panose="020B0604020202020204" pitchFamily="34" charset="0"/>
            </a:endParaRPr>
          </a:p>
          <a:p>
            <a:pPr marL="0" indent="0">
              <a:buFontTx/>
              <a:buNone/>
            </a:pPr>
            <a:endParaRPr lang="en-GB" dirty="0">
              <a:solidFill>
                <a:schemeClr val="accent5">
                  <a:lumMod val="75000"/>
                </a:schemeClr>
              </a:solidFill>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GB" b="0" i="0" dirty="0">
                <a:solidFill>
                  <a:srgbClr val="000000"/>
                </a:solidFill>
                <a:effectLst/>
                <a:latin typeface="PT Serif" panose="020A0603040505020204" pitchFamily="18" charset="-52"/>
              </a:rPr>
              <a:t>Discourages Prying Eyes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helvetica" panose="020B0604020202020204" pitchFamily="34" charset="0"/>
              </a:rPr>
              <a:t>Post-it notes are usually the worst culprit, containing names, phone numbers, and even user names and passwords visible in plain view. These habits encourage dishonest employees, cleaning crews, and maintenance staff to view information they should not have access to.</a:t>
            </a:r>
            <a:endParaRPr lang="en-GB" b="0" i="0" dirty="0">
              <a:solidFill>
                <a:srgbClr val="000000"/>
              </a:solidFill>
              <a:effectLst/>
              <a:latin typeface="PT Serif" panose="020A0603040505020204" pitchFamily="18" charset="-52"/>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en-GB" b="0" i="0" dirty="0">
              <a:solidFill>
                <a:srgbClr val="000000"/>
              </a:solidFill>
              <a:effectLst/>
              <a:latin typeface="PT Serif" panose="020A0603040505020204" pitchFamily="18" charset="-52"/>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GB" b="0" i="0" dirty="0">
                <a:solidFill>
                  <a:srgbClr val="000000"/>
                </a:solidFill>
                <a:effectLst/>
                <a:latin typeface="PT Serif" panose="020A0603040505020204" pitchFamily="18" charset="-52"/>
              </a:rPr>
              <a:t>Reduce Stress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helvetica" panose="020B0604020202020204" pitchFamily="34" charset="0"/>
              </a:rPr>
              <a:t>When your employees are organized they can spend more time concentrating on work rather than feeling stressed because they can’t find a report </a:t>
            </a:r>
            <a:endParaRPr lang="en-GB" b="0" i="0" dirty="0">
              <a:solidFill>
                <a:srgbClr val="000000"/>
              </a:solidFill>
              <a:effectLst/>
              <a:latin typeface="PT Serif" panose="020A0603040505020204" pitchFamily="18" charset="-52"/>
            </a:endParaRPr>
          </a:p>
          <a:p>
            <a:pPr marL="285750" indent="-285750">
              <a:buFontTx/>
              <a:buChar char="-"/>
            </a:pPr>
            <a:endParaRPr lang="en-GB" dirty="0">
              <a:solidFill>
                <a:schemeClr val="accent5">
                  <a:lumMod val="75000"/>
                </a:schemeClr>
              </a:solidFil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C0C8E5-CBC0-4648-915D-37B92943EB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9166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9DFF9-3A8E-4B96-A53E-4CAD6CF9B9A8}"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9472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9DFF9-3A8E-4B96-A53E-4CAD6CF9B9A8}"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268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102CDB-FD81-4398-B8DC-49EAE35476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36521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Master" Target="../slideMasters/slideMaster11.xml"/><Relationship Id="rId4" Type="http://schemas.openxmlformats.org/officeDocument/2006/relationships/image" Target="../media/image2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w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Master" Target="../slideMasters/slideMaster7.xml"/><Relationship Id="rId4" Type="http://schemas.openxmlformats.org/officeDocument/2006/relationships/image" Target="../media/image1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20.png"/><Relationship Id="rId1" Type="http://schemas.openxmlformats.org/officeDocument/2006/relationships/slideMaster" Target="../slideMasters/slideMaster7.xml"/><Relationship Id="rId6" Type="http://schemas.openxmlformats.org/officeDocument/2006/relationships/image" Target="../media/image22.png"/><Relationship Id="rId5" Type="http://schemas.microsoft.com/office/2007/relationships/hdphoto" Target="../media/hdphoto3.wdp"/><Relationship Id="rId4" Type="http://schemas.openxmlformats.org/officeDocument/2006/relationships/image" Target="../media/image21.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jpe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Master" Target="../slideMasters/slideMaster11.xml"/><Relationship Id="rId4" Type="http://schemas.openxmlformats.org/officeDocument/2006/relationships/image" Target="../media/image28.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Master" Target="../slideMasters/slideMaster11.xml"/><Relationship Id="rId4" Type="http://schemas.openxmlformats.org/officeDocument/2006/relationships/image" Target="../media/image2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07877FD6-306E-4787-AC20-4F0061D7C2B5}" type="datetime1">
              <a:rPr lang="en-GB" smtClean="0"/>
              <a:t>21/10/2024</a:t>
            </a:fld>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12" name="Content Placeholder 7">
            <a:extLst>
              <a:ext uri="{FF2B5EF4-FFF2-40B4-BE49-F238E27FC236}">
                <a16:creationId xmlns:a16="http://schemas.microsoft.com/office/drawing/2014/main" id="{8264A752-70D9-434A-94B7-FF2C86E32A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p:spPr>
      </p:pic>
      <p:sp>
        <p:nvSpPr>
          <p:cNvPr id="13" name="Rectangle 12">
            <a:extLst>
              <a:ext uri="{FF2B5EF4-FFF2-40B4-BE49-F238E27FC236}">
                <a16:creationId xmlns:a16="http://schemas.microsoft.com/office/drawing/2014/main" id="{C76136EA-776E-4BBF-B0C3-A2681D1066F7}"/>
              </a:ext>
            </a:extLst>
          </p:cNvPr>
          <p:cNvSpPr/>
          <p:nvPr userDrawn="1"/>
        </p:nvSpPr>
        <p:spPr>
          <a:xfrm>
            <a:off x="-1" y="4244083"/>
            <a:ext cx="9757038" cy="1536700"/>
          </a:xfrm>
          <a:prstGeom prst="rect">
            <a:avLst/>
          </a:prstGeom>
          <a:solidFill>
            <a:srgbClr val="00ABC5">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4" name="Rectangle 13">
            <a:extLst>
              <a:ext uri="{FF2B5EF4-FFF2-40B4-BE49-F238E27FC236}">
                <a16:creationId xmlns:a16="http://schemas.microsoft.com/office/drawing/2014/main" id="{60FE704E-4644-43BF-B6A7-320FC061E47B}"/>
              </a:ext>
            </a:extLst>
          </p:cNvPr>
          <p:cNvSpPr/>
          <p:nvPr userDrawn="1"/>
        </p:nvSpPr>
        <p:spPr>
          <a:xfrm>
            <a:off x="-1" y="5765296"/>
            <a:ext cx="8089643" cy="126853"/>
          </a:xfrm>
          <a:prstGeom prst="rect">
            <a:avLst/>
          </a:prstGeom>
          <a:solidFill>
            <a:srgbClr val="FBD741">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7" name="Rectangle 16">
            <a:extLst>
              <a:ext uri="{FF2B5EF4-FFF2-40B4-BE49-F238E27FC236}">
                <a16:creationId xmlns:a16="http://schemas.microsoft.com/office/drawing/2014/main" id="{1425D9C2-03A7-4921-A754-89324102A227}"/>
              </a:ext>
            </a:extLst>
          </p:cNvPr>
          <p:cNvSpPr/>
          <p:nvPr userDrawn="1"/>
        </p:nvSpPr>
        <p:spPr>
          <a:xfrm>
            <a:off x="613037" y="5726867"/>
            <a:ext cx="2154757" cy="215444"/>
          </a:xfrm>
          <a:prstGeom prst="rect">
            <a:avLst/>
          </a:prstGeom>
        </p:spPr>
        <p:txBody>
          <a:bodyPr wrap="none">
            <a:spAutoFit/>
          </a:bodyPr>
          <a:lstStyle/>
          <a:p>
            <a:r>
              <a:rPr lang="en-GB" sz="800" dirty="0"/>
              <a:t>© 2022 Karachaganak Petroleum Operating b.v</a:t>
            </a:r>
          </a:p>
        </p:txBody>
      </p:sp>
      <p:sp>
        <p:nvSpPr>
          <p:cNvPr id="18" name="Content Placeholder 1">
            <a:extLst>
              <a:ext uri="{FF2B5EF4-FFF2-40B4-BE49-F238E27FC236}">
                <a16:creationId xmlns:a16="http://schemas.microsoft.com/office/drawing/2014/main" id="{E10B9D07-1445-4D84-B94A-B4A83DA45098}"/>
              </a:ext>
            </a:extLst>
          </p:cNvPr>
          <p:cNvSpPr>
            <a:spLocks noGrp="1"/>
          </p:cNvSpPr>
          <p:nvPr>
            <p:ph sz="quarter" idx="10" hasCustomPrompt="1"/>
          </p:nvPr>
        </p:nvSpPr>
        <p:spPr>
          <a:xfrm>
            <a:off x="228599" y="4731905"/>
            <a:ext cx="8848726" cy="952154"/>
          </a:xfrm>
          <a:prstGeom prst="rect">
            <a:avLst/>
          </a:prstGeom>
        </p:spPr>
        <p:txBody>
          <a:bodyPr/>
          <a:lstStyle>
            <a:lvl1pPr marL="0" indent="0">
              <a:buNone/>
              <a:defRPr>
                <a:solidFill>
                  <a:schemeClr val="accent2"/>
                </a:solidFill>
              </a:defRPr>
            </a:lvl1pPr>
          </a:lstStyle>
          <a:p>
            <a:r>
              <a:rPr lang="en-US" dirty="0">
                <a:latin typeface="Calibri" panose="020F0502020204030204" pitchFamily="34" charset="0"/>
                <a:cs typeface="Calibri" panose="020F0502020204030204" pitchFamily="34" charset="0"/>
              </a:rPr>
              <a:t>OpCom/ConCom/JOC and/or any other external/internal meetings/forums/sessions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41740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ection brak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6E27E7-CC38-4027-931D-60332C9F01EE}"/>
              </a:ext>
            </a:extLst>
          </p:cNvPr>
          <p:cNvSpPr/>
          <p:nvPr userDrawn="1"/>
        </p:nvSpPr>
        <p:spPr>
          <a:xfrm>
            <a:off x="0" y="2266689"/>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CDC44B6A-AE27-49EB-88BC-311AE80A2A3D}"/>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 name="Rectangle 8">
            <a:extLst>
              <a:ext uri="{FF2B5EF4-FFF2-40B4-BE49-F238E27FC236}">
                <a16:creationId xmlns:a16="http://schemas.microsoft.com/office/drawing/2014/main" id="{1596A4FB-8760-48CD-BD01-1895C21C26C4}"/>
              </a:ext>
            </a:extLst>
          </p:cNvPr>
          <p:cNvSpPr/>
          <p:nvPr userDrawn="1"/>
        </p:nvSpPr>
        <p:spPr>
          <a:xfrm>
            <a:off x="683568" y="391424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1" name="Rectangle 10">
            <a:extLst>
              <a:ext uri="{FF2B5EF4-FFF2-40B4-BE49-F238E27FC236}">
                <a16:creationId xmlns:a16="http://schemas.microsoft.com/office/drawing/2014/main" id="{64915E9B-C567-4570-9ED5-511D2ECB10D3}"/>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3" name="Rectangle 12">
            <a:extLst>
              <a:ext uri="{FF2B5EF4-FFF2-40B4-BE49-F238E27FC236}">
                <a16:creationId xmlns:a16="http://schemas.microsoft.com/office/drawing/2014/main" id="{50AD4F9E-6EC6-4CDA-B42A-833E27CB1001}"/>
              </a:ext>
            </a:extLst>
          </p:cNvPr>
          <p:cNvSpPr/>
          <p:nvPr userDrawn="1"/>
        </p:nvSpPr>
        <p:spPr>
          <a:xfrm>
            <a:off x="0" y="0"/>
            <a:ext cx="12192000" cy="3429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Segnaposto numero diapositiva 2">
            <a:extLst>
              <a:ext uri="{FF2B5EF4-FFF2-40B4-BE49-F238E27FC236}">
                <a16:creationId xmlns:a16="http://schemas.microsoft.com/office/drawing/2014/main" id="{A850ED62-A3B7-4801-B80D-B642B800D9A0}"/>
              </a:ext>
            </a:extLst>
          </p:cNvPr>
          <p:cNvSpPr>
            <a:spLocks noGrp="1"/>
          </p:cNvSpPr>
          <p:nvPr>
            <p:ph type="sldNum" sz="quarter" idx="10"/>
          </p:nvPr>
        </p:nvSpPr>
        <p:spPr>
          <a:xfrm>
            <a:off x="11368304" y="6405824"/>
            <a:ext cx="0" cy="0"/>
          </a:xfrm>
        </p:spPr>
        <p:txBody>
          <a:bodyPr/>
          <a:lstStyle/>
          <a:p>
            <a:pPr fontAlgn="base">
              <a:spcBef>
                <a:spcPct val="0"/>
              </a:spcBef>
              <a:spcAft>
                <a:spcPct val="0"/>
              </a:spcAft>
              <a:defRPr/>
            </a:pPr>
            <a:endParaRPr lang="it-IT" dirty="0"/>
          </a:p>
        </p:txBody>
      </p:sp>
      <p:pic>
        <p:nvPicPr>
          <p:cNvPr id="12" name="Picture 11">
            <a:extLst>
              <a:ext uri="{FF2B5EF4-FFF2-40B4-BE49-F238E27FC236}">
                <a16:creationId xmlns:a16="http://schemas.microsoft.com/office/drawing/2014/main" id="{A858B94E-595B-4CDB-86C7-146594FB69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0093" y="1352392"/>
            <a:ext cx="2098907" cy="1581570"/>
          </a:xfrm>
          <a:prstGeom prst="rect">
            <a:avLst/>
          </a:prstGeom>
        </p:spPr>
      </p:pic>
      <p:pic>
        <p:nvPicPr>
          <p:cNvPr id="15" name="Immagine 8">
            <a:extLst>
              <a:ext uri="{FF2B5EF4-FFF2-40B4-BE49-F238E27FC236}">
                <a16:creationId xmlns:a16="http://schemas.microsoft.com/office/drawing/2014/main" id="{6A120B41-DBB9-4592-8062-196913E23D0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118490091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00ABC5"/>
                </a:solidFill>
                <a:latin typeface="Calibri Light"/>
                <a:cs typeface="Calibri Ligh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10/21/2024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432811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161288" y="441959"/>
            <a:ext cx="611123" cy="460235"/>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0" y="978408"/>
            <a:ext cx="12191999" cy="45719"/>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0" y="0"/>
            <a:ext cx="12192000" cy="6858000"/>
          </a:xfrm>
          <a:prstGeom prst="rect">
            <a:avLst/>
          </a:prstGeom>
          <a:blipFill>
            <a:blip r:embed="rId4" cstate="print"/>
            <a:stretch>
              <a:fillRect/>
            </a:stretch>
          </a:blipFill>
        </p:spPr>
        <p:txBody>
          <a:bodyPr wrap="square" lIns="0" tIns="0" rIns="0" bIns="0" rtlCol="0"/>
          <a:lstStyle/>
          <a:p>
            <a:endParaRPr/>
          </a:p>
        </p:txBody>
      </p:sp>
      <p:sp>
        <p:nvSpPr>
          <p:cNvPr id="19" name="bk object 19"/>
          <p:cNvSpPr/>
          <p:nvPr/>
        </p:nvSpPr>
        <p:spPr>
          <a:xfrm>
            <a:off x="0" y="6353555"/>
            <a:ext cx="12192000" cy="361315"/>
          </a:xfrm>
          <a:custGeom>
            <a:avLst/>
            <a:gdLst/>
            <a:ahLst/>
            <a:cxnLst/>
            <a:rect l="l" t="t" r="r" b="b"/>
            <a:pathLst>
              <a:path w="12192000" h="361315">
                <a:moveTo>
                  <a:pt x="0" y="361188"/>
                </a:moveTo>
                <a:lnTo>
                  <a:pt x="12192000" y="361188"/>
                </a:lnTo>
                <a:lnTo>
                  <a:pt x="12192000" y="0"/>
                </a:lnTo>
                <a:lnTo>
                  <a:pt x="0" y="0"/>
                </a:lnTo>
                <a:lnTo>
                  <a:pt x="0" y="361188"/>
                </a:lnTo>
                <a:close/>
              </a:path>
            </a:pathLst>
          </a:custGeom>
          <a:solidFill>
            <a:srgbClr val="FBD741">
              <a:alpha val="76863"/>
            </a:srgbClr>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10/21/2024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64993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Thank you">
    <p:spTree>
      <p:nvGrpSpPr>
        <p:cNvPr id="1" name=""/>
        <p:cNvGrpSpPr/>
        <p:nvPr/>
      </p:nvGrpSpPr>
      <p:grpSpPr>
        <a:xfrm>
          <a:off x="0" y="0"/>
          <a:ext cx="0" cy="0"/>
          <a:chOff x="0" y="0"/>
          <a:chExt cx="0" cy="0"/>
        </a:xfrm>
      </p:grpSpPr>
      <p:pic>
        <p:nvPicPr>
          <p:cNvPr id="4" name="Picture 6" descr="Klogo.wmf"/>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771322" y="6381038"/>
            <a:ext cx="734521" cy="421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1"/>
          <p:cNvSpPr>
            <a:spLocks noGrp="1" noChangeArrowheads="1"/>
          </p:cNvSpPr>
          <p:nvPr>
            <p:ph type="sldNum" sz="quarter" idx="10"/>
          </p:nvPr>
        </p:nvSpPr>
        <p:spPr>
          <a:xfrm>
            <a:off x="11568608" y="6326186"/>
            <a:ext cx="539751" cy="476250"/>
          </a:xfrm>
        </p:spPr>
        <p:txBody>
          <a:bodyPr/>
          <a:lstStyle>
            <a:lvl1pPr>
              <a:defRPr sz="1000" b="0">
                <a:solidFill>
                  <a:schemeClr val="bg1">
                    <a:lumMod val="50000"/>
                  </a:schemeClr>
                </a:solidFill>
                <a:latin typeface="Arial" panose="020B0604020202020204" pitchFamily="34" charset="0"/>
                <a:cs typeface="Arial" panose="020B0604020202020204" pitchFamily="34" charset="0"/>
              </a:defRPr>
            </a:lvl1pPr>
          </a:lstStyle>
          <a:p>
            <a:pPr>
              <a:defRPr/>
            </a:pPr>
            <a:fld id="{62296AE5-B6D8-430E-ABF9-0697BCADBFBB}" type="slidenum">
              <a:rPr lang="en-GB" smtClean="0"/>
              <a:pPr>
                <a:defRPr/>
              </a:pPr>
              <a:t>‹#›</a:t>
            </a:fld>
            <a:endParaRPr lang="en-GB" dirty="0"/>
          </a:p>
        </p:txBody>
      </p:sp>
      <p:sp>
        <p:nvSpPr>
          <p:cNvPr id="7" name="TextBox 6">
            <a:extLst>
              <a:ext uri="{FF2B5EF4-FFF2-40B4-BE49-F238E27FC236}">
                <a16:creationId xmlns:a16="http://schemas.microsoft.com/office/drawing/2014/main" id="{FE533937-0045-4FB6-AB8A-A1E2869FDFDD}"/>
              </a:ext>
            </a:extLst>
          </p:cNvPr>
          <p:cNvSpPr txBox="1"/>
          <p:nvPr userDrawn="1"/>
        </p:nvSpPr>
        <p:spPr>
          <a:xfrm>
            <a:off x="4378777" y="2584036"/>
            <a:ext cx="4552043" cy="1754326"/>
          </a:xfrm>
          <a:prstGeom prst="rect">
            <a:avLst/>
          </a:prstGeom>
          <a:noFill/>
        </p:spPr>
        <p:txBody>
          <a:bodyPr wrap="square" rtlCol="0">
            <a:spAutoFit/>
          </a:bodyPr>
          <a:lstStyle/>
          <a:p>
            <a:r>
              <a:rPr lang="en-US" altLang="ko-KR" sz="5400" dirty="0">
                <a:solidFill>
                  <a:schemeClr val="accent1"/>
                </a:solidFill>
                <a:cs typeface="Arial" pitchFamily="34" charset="0"/>
              </a:rPr>
              <a:t>Thank You</a:t>
            </a:r>
            <a:endParaRPr lang="ko-KR" altLang="en-US" sz="5400" dirty="0">
              <a:solidFill>
                <a:schemeClr val="accent1"/>
              </a:solidFill>
              <a:cs typeface="Arial" pitchFamily="34" charset="0"/>
            </a:endParaRPr>
          </a:p>
          <a:p>
            <a:endParaRPr lang="en-GB" sz="5400" dirty="0">
              <a:solidFill>
                <a:schemeClr val="accent1"/>
              </a:solidFill>
            </a:endParaRPr>
          </a:p>
        </p:txBody>
      </p:sp>
      <p:sp>
        <p:nvSpPr>
          <p:cNvPr id="8" name="Rectangle 7">
            <a:extLst>
              <a:ext uri="{FF2B5EF4-FFF2-40B4-BE49-F238E27FC236}">
                <a16:creationId xmlns:a16="http://schemas.microsoft.com/office/drawing/2014/main" id="{36F7AF97-04AE-40B9-A11F-A4C8C07CE5C7}"/>
              </a:ext>
            </a:extLst>
          </p:cNvPr>
          <p:cNvSpPr/>
          <p:nvPr userDrawn="1"/>
        </p:nvSpPr>
        <p:spPr>
          <a:xfrm>
            <a:off x="0" y="3543300"/>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696060A9-32BC-4881-8401-DCF921156793}"/>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1" name="Rectangle 10">
            <a:extLst>
              <a:ext uri="{FF2B5EF4-FFF2-40B4-BE49-F238E27FC236}">
                <a16:creationId xmlns:a16="http://schemas.microsoft.com/office/drawing/2014/main" id="{D8711E5A-4231-477B-B957-50662A3E4921}"/>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12" name="Immagine 8">
            <a:extLst>
              <a:ext uri="{FF2B5EF4-FFF2-40B4-BE49-F238E27FC236}">
                <a16:creationId xmlns:a16="http://schemas.microsoft.com/office/drawing/2014/main" id="{A42D3984-051C-4CB2-A61A-AFC84C2FC0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23" y="0"/>
            <a:ext cx="12192000" cy="6857999"/>
          </a:xfrm>
          <a:prstGeom prst="rect">
            <a:avLst/>
          </a:prstGeom>
        </p:spPr>
      </p:pic>
    </p:spTree>
    <p:extLst>
      <p:ext uri="{BB962C8B-B14F-4D97-AF65-F5344CB8AC3E}">
        <p14:creationId xmlns:p14="http://schemas.microsoft.com/office/powerpoint/2010/main" val="1289112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 2 blocks seperate titles AND shaded NO line split">
    <p:spTree>
      <p:nvGrpSpPr>
        <p:cNvPr id="1" name=""/>
        <p:cNvGrpSpPr/>
        <p:nvPr/>
      </p:nvGrpSpPr>
      <p:grpSpPr>
        <a:xfrm>
          <a:off x="0" y="0"/>
          <a:ext cx="0" cy="0"/>
          <a:chOff x="0" y="0"/>
          <a:chExt cx="0" cy="0"/>
        </a:xfrm>
      </p:grpSpPr>
      <p:sp>
        <p:nvSpPr>
          <p:cNvPr id="4" name="Segnaposto contenuto 3"/>
          <p:cNvSpPr>
            <a:spLocks noGrp="1"/>
          </p:cNvSpPr>
          <p:nvPr>
            <p:ph sz="half" idx="2"/>
          </p:nvPr>
        </p:nvSpPr>
        <p:spPr>
          <a:xfrm>
            <a:off x="715992" y="2113472"/>
            <a:ext cx="5167223" cy="4076191"/>
          </a:xfrm>
          <a:prstGeom prst="rect">
            <a:avLst/>
          </a:prstGeom>
        </p:spPr>
        <p:txBody>
          <a:bodyPr>
            <a:normAutofit/>
          </a:bodyPr>
          <a:lstStyle>
            <a:lvl1pPr>
              <a:defRPr sz="2400">
                <a:latin typeface="+mn-lt"/>
              </a:defRPr>
            </a:lvl1pPr>
            <a:lvl2pPr>
              <a:buClr>
                <a:srgbClr val="01B1C9"/>
              </a:buClr>
              <a:defRPr sz="2000">
                <a:latin typeface="+mn-lt"/>
              </a:defRPr>
            </a:lvl2pPr>
            <a:lvl3pPr>
              <a:defRPr sz="1800">
                <a:latin typeface="+mn-lt"/>
              </a:defRPr>
            </a:lvl3pPr>
            <a:lvl4pPr>
              <a:defRPr sz="1600">
                <a:latin typeface="+mn-lt"/>
              </a:defRPr>
            </a:lvl4pPr>
            <a:lvl5pPr marL="2057349" indent="-228594">
              <a:buFont typeface="Arial" panose="020B0604020202020204" pitchFamily="34" charset="0"/>
              <a:buChar char="√"/>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dirty="0"/>
          </a:p>
        </p:txBody>
      </p:sp>
      <p:sp>
        <p:nvSpPr>
          <p:cNvPr id="6" name="Segnaposto contenuto 5"/>
          <p:cNvSpPr>
            <a:spLocks noGrp="1"/>
          </p:cNvSpPr>
          <p:nvPr>
            <p:ph sz="quarter" idx="4"/>
          </p:nvPr>
        </p:nvSpPr>
        <p:spPr>
          <a:xfrm>
            <a:off x="6206400" y="2113472"/>
            <a:ext cx="5259380" cy="4076191"/>
          </a:xfrm>
          <a:prstGeom prst="rect">
            <a:avLst/>
          </a:prstGeom>
        </p:spPr>
        <p:txBody>
          <a:bodyPr/>
          <a:lstStyle>
            <a:lvl2pPr>
              <a:buClr>
                <a:srgbClr val="01B1C9"/>
              </a:buClr>
              <a:defRPr/>
            </a:lvl2pPr>
            <a:lvl5pPr marL="2057349" indent="-228594">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dirty="0"/>
          </a:p>
        </p:txBody>
      </p:sp>
      <p:sp>
        <p:nvSpPr>
          <p:cNvPr id="5" name="Segnaposto testo 4"/>
          <p:cNvSpPr>
            <a:spLocks noGrp="1"/>
          </p:cNvSpPr>
          <p:nvPr>
            <p:ph type="body" sz="quarter" idx="13"/>
          </p:nvPr>
        </p:nvSpPr>
        <p:spPr>
          <a:xfrm>
            <a:off x="1289095" y="1408026"/>
            <a:ext cx="4021016" cy="369332"/>
          </a:xfrm>
          <a:prstGeom prst="rect">
            <a:avLst/>
          </a:prstGeom>
          <a:solidFill>
            <a:schemeClr val="bg1"/>
          </a:solidFill>
          <a:effectLst>
            <a:outerShdw dist="101600" dir="8100000" algn="tr" rotWithShape="0">
              <a:srgbClr val="FFD500"/>
            </a:outerShdw>
          </a:effectLst>
        </p:spPr>
        <p:txBody>
          <a:bodyPr anchor="b" anchorCtr="1">
            <a:spAutoFit/>
          </a:bodyPr>
          <a:lstStyle>
            <a:lvl1pPr marL="0" indent="0" algn="ctr">
              <a:lnSpc>
                <a:spcPct val="100000"/>
              </a:lnSpc>
              <a:buFont typeface="Arial" panose="020B0604020202020204" pitchFamily="34" charset="0"/>
              <a:buNone/>
              <a:defRPr sz="1800" b="1" i="0">
                <a:solidFill>
                  <a:schemeClr val="tx1"/>
                </a:solidFill>
                <a:latin typeface="+mn-lt"/>
              </a:defRPr>
            </a:lvl1pPr>
            <a:lvl2pPr marL="285750" indent="-285750">
              <a:lnSpc>
                <a:spcPct val="100000"/>
              </a:lnSpc>
              <a:buSzPct val="400000"/>
              <a:buFontTx/>
              <a:buBlip>
                <a:blip r:embed="rId2"/>
              </a:buBlip>
              <a:defRPr sz="1200">
                <a:latin typeface="+mn-lt"/>
              </a:defRPr>
            </a:lvl2pPr>
          </a:lstStyle>
          <a:p>
            <a:pPr lvl="0"/>
            <a:r>
              <a:rPr lang="en-US"/>
              <a:t>Edit Master text styles</a:t>
            </a:r>
          </a:p>
        </p:txBody>
      </p:sp>
      <p:sp>
        <p:nvSpPr>
          <p:cNvPr id="11" name="Segnaposto testo 4"/>
          <p:cNvSpPr>
            <a:spLocks noGrp="1"/>
          </p:cNvSpPr>
          <p:nvPr>
            <p:ph type="body" sz="quarter" idx="14"/>
          </p:nvPr>
        </p:nvSpPr>
        <p:spPr>
          <a:xfrm>
            <a:off x="6778892" y="1408026"/>
            <a:ext cx="4021016" cy="369332"/>
          </a:xfrm>
          <a:prstGeom prst="rect">
            <a:avLst/>
          </a:prstGeom>
          <a:solidFill>
            <a:schemeClr val="bg1"/>
          </a:solidFill>
          <a:effectLst>
            <a:outerShdw dist="101600" dir="8100000" algn="tr" rotWithShape="0">
              <a:srgbClr val="01B1C9"/>
            </a:outerShdw>
          </a:effectLst>
        </p:spPr>
        <p:txBody>
          <a:bodyPr anchor="b" anchorCtr="1">
            <a:spAutoFit/>
          </a:bodyPr>
          <a:lstStyle>
            <a:lvl1pPr marL="0" indent="0" algn="ctr">
              <a:lnSpc>
                <a:spcPct val="100000"/>
              </a:lnSpc>
              <a:buFont typeface="Arial" panose="020B0604020202020204" pitchFamily="34" charset="0"/>
              <a:buNone/>
              <a:defRPr sz="1800" b="1" i="0">
                <a:solidFill>
                  <a:schemeClr val="tx1"/>
                </a:solidFill>
                <a:latin typeface="+mn-lt"/>
              </a:defRPr>
            </a:lvl1pPr>
            <a:lvl2pPr marL="285750" indent="-285750">
              <a:lnSpc>
                <a:spcPct val="100000"/>
              </a:lnSpc>
              <a:buSzPct val="400000"/>
              <a:buFontTx/>
              <a:buBlip>
                <a:blip r:embed="rId2"/>
              </a:buBlip>
              <a:defRPr sz="1200">
                <a:latin typeface="+mn-lt"/>
              </a:defRPr>
            </a:lvl2pPr>
          </a:lstStyle>
          <a:p>
            <a:pPr lvl="0"/>
            <a:r>
              <a:rPr lang="en-US"/>
              <a:t>Edit Master text styles</a:t>
            </a:r>
          </a:p>
        </p:txBody>
      </p:sp>
      <p:sp>
        <p:nvSpPr>
          <p:cNvPr id="12" name="Title 1">
            <a:extLst>
              <a:ext uri="{FF2B5EF4-FFF2-40B4-BE49-F238E27FC236}">
                <a16:creationId xmlns:a16="http://schemas.microsoft.com/office/drawing/2014/main" id="{76AECEC4-CA18-4F9C-AD5A-AE47FDBBED68}"/>
              </a:ext>
            </a:extLst>
          </p:cNvPr>
          <p:cNvSpPr>
            <a:spLocks noGrp="1"/>
          </p:cNvSpPr>
          <p:nvPr>
            <p:ph type="title"/>
          </p:nvPr>
        </p:nvSpPr>
        <p:spPr>
          <a:xfrm>
            <a:off x="1249954" y="179889"/>
            <a:ext cx="9604323" cy="777600"/>
          </a:xfrm>
          <a:prstGeom prst="rect">
            <a:avLst/>
          </a:prstGeom>
        </p:spPr>
        <p:txBody>
          <a:bodyPr/>
          <a:lstStyle>
            <a:lvl1pPr>
              <a:defRPr sz="3200"/>
            </a:lvl1pPr>
          </a:lstStyle>
          <a:p>
            <a:endParaRPr lang="en-GB" dirty="0">
              <a:solidFill>
                <a:schemeClr val="accent3"/>
              </a:solidFill>
            </a:endParaRPr>
          </a:p>
        </p:txBody>
      </p:sp>
      <p:sp>
        <p:nvSpPr>
          <p:cNvPr id="13" name="Segnaposto numero diapositiva 2">
            <a:extLst>
              <a:ext uri="{FF2B5EF4-FFF2-40B4-BE49-F238E27FC236}">
                <a16:creationId xmlns:a16="http://schemas.microsoft.com/office/drawing/2014/main" id="{CEF5F07D-D832-4A0B-9CCE-85A84EB4A7DB}"/>
              </a:ext>
            </a:extLst>
          </p:cNvPr>
          <p:cNvSpPr>
            <a:spLocks noGrp="1"/>
          </p:cNvSpPr>
          <p:nvPr>
            <p:ph type="sldNum" sz="quarter" idx="10"/>
          </p:nvPr>
        </p:nvSpPr>
        <p:spPr>
          <a:xfrm>
            <a:off x="11368304" y="6405824"/>
            <a:ext cx="0" cy="0"/>
          </a:xfrm>
        </p:spPr>
        <p:txBody>
          <a:bodyPr/>
          <a:lstStyle/>
          <a:p>
            <a:pPr fontAlgn="base">
              <a:spcBef>
                <a:spcPct val="0"/>
              </a:spcBef>
              <a:spcAft>
                <a:spcPct val="0"/>
              </a:spcAft>
              <a:defRPr/>
            </a:pPr>
            <a:endParaRPr lang="it-IT" dirty="0"/>
          </a:p>
        </p:txBody>
      </p:sp>
      <p:sp>
        <p:nvSpPr>
          <p:cNvPr id="9" name="Segnaposto piè di pagina 2">
            <a:extLst>
              <a:ext uri="{FF2B5EF4-FFF2-40B4-BE49-F238E27FC236}">
                <a16:creationId xmlns:a16="http://schemas.microsoft.com/office/drawing/2014/main" id="{449E77C6-3AC2-4EEF-9C19-353A23EF22DA}"/>
              </a:ext>
            </a:extLst>
          </p:cNvPr>
          <p:cNvSpPr>
            <a:spLocks noGrp="1"/>
          </p:cNvSpPr>
          <p:nvPr>
            <p:ph type="ftr" sz="quarter" idx="3"/>
          </p:nvPr>
        </p:nvSpPr>
        <p:spPr>
          <a:xfrm>
            <a:off x="7210" y="6513725"/>
            <a:ext cx="12184790" cy="332474"/>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pPr algn="ctr"/>
            <a:endParaRPr lang="en-GB" sz="800" dirty="0"/>
          </a:p>
        </p:txBody>
      </p:sp>
    </p:spTree>
    <p:extLst>
      <p:ext uri="{BB962C8B-B14F-4D97-AF65-F5344CB8AC3E}">
        <p14:creationId xmlns:p14="http://schemas.microsoft.com/office/powerpoint/2010/main" val="27873685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s ">
    <p:spTree>
      <p:nvGrpSpPr>
        <p:cNvPr id="1" name=""/>
        <p:cNvGrpSpPr/>
        <p:nvPr/>
      </p:nvGrpSpPr>
      <p:grpSpPr>
        <a:xfrm>
          <a:off x="0" y="0"/>
          <a:ext cx="0" cy="0"/>
          <a:chOff x="0" y="0"/>
          <a:chExt cx="0" cy="0"/>
        </a:xfrm>
      </p:grpSpPr>
      <p:sp>
        <p:nvSpPr>
          <p:cNvPr id="6" name="Date Placeholder 5"/>
          <p:cNvSpPr>
            <a:spLocks noGrp="1"/>
          </p:cNvSpPr>
          <p:nvPr>
            <p:ph type="dt" sz="half" idx="10"/>
          </p:nvPr>
        </p:nvSpPr>
        <p:spPr>
          <a:xfrm>
            <a:off x="11495315" y="6456066"/>
            <a:ext cx="0" cy="0"/>
          </a:xfrm>
        </p:spPr>
        <p:txBody>
          <a:bodyPr/>
          <a:lstStyle/>
          <a:p>
            <a:endParaRPr lang="en-GB" dirty="0"/>
          </a:p>
        </p:txBody>
      </p:sp>
      <p:sp>
        <p:nvSpPr>
          <p:cNvPr id="7" name="Slide Number Placeholder 6"/>
          <p:cNvSpPr>
            <a:spLocks noGrp="1"/>
          </p:cNvSpPr>
          <p:nvPr>
            <p:ph type="sldNum" sz="quarter" idx="11"/>
          </p:nvPr>
        </p:nvSpPr>
        <p:spPr>
          <a:xfrm>
            <a:off x="11495315" y="6456066"/>
            <a:ext cx="0" cy="0"/>
          </a:xfrm>
        </p:spPr>
        <p:txBody>
          <a:bodyPr/>
          <a:lstStyle/>
          <a:p>
            <a:endParaRPr lang="en-GB" dirty="0"/>
          </a:p>
        </p:txBody>
      </p:sp>
      <p:sp>
        <p:nvSpPr>
          <p:cNvPr id="10" name="Title 1">
            <a:extLst>
              <a:ext uri="{FF2B5EF4-FFF2-40B4-BE49-F238E27FC236}">
                <a16:creationId xmlns:a16="http://schemas.microsoft.com/office/drawing/2014/main" id="{98A0D947-5931-4227-AE62-D40527E3E145}"/>
              </a:ext>
            </a:extLst>
          </p:cNvPr>
          <p:cNvSpPr>
            <a:spLocks noGrp="1"/>
          </p:cNvSpPr>
          <p:nvPr>
            <p:ph type="title"/>
          </p:nvPr>
        </p:nvSpPr>
        <p:spPr>
          <a:xfrm>
            <a:off x="1249954" y="179889"/>
            <a:ext cx="9604323" cy="777600"/>
          </a:xfrm>
          <a:prstGeom prst="rect">
            <a:avLst/>
          </a:prstGeom>
        </p:spPr>
        <p:txBody>
          <a:bodyPr/>
          <a:lstStyle>
            <a:lvl1pPr>
              <a:defRPr sz="3200"/>
            </a:lvl1pPr>
          </a:lstStyle>
          <a:p>
            <a:endParaRPr lang="en-GB" dirty="0">
              <a:solidFill>
                <a:schemeClr val="accent3"/>
              </a:solidFill>
            </a:endParaRPr>
          </a:p>
        </p:txBody>
      </p:sp>
      <p:sp>
        <p:nvSpPr>
          <p:cNvPr id="8" name="Picture Placeholder 20">
            <a:extLst>
              <a:ext uri="{FF2B5EF4-FFF2-40B4-BE49-F238E27FC236}">
                <a16:creationId xmlns:a16="http://schemas.microsoft.com/office/drawing/2014/main" id="{96AD8E23-45D7-4015-82F4-4F1D08D2ECEE}"/>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1" name="Picture Placeholder 18">
            <a:extLst>
              <a:ext uri="{FF2B5EF4-FFF2-40B4-BE49-F238E27FC236}">
                <a16:creationId xmlns:a16="http://schemas.microsoft.com/office/drawing/2014/main" id="{8093A54E-85BE-4508-BF9A-913B28F2A189}"/>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2" name="Picture Placeholder 19">
            <a:extLst>
              <a:ext uri="{FF2B5EF4-FFF2-40B4-BE49-F238E27FC236}">
                <a16:creationId xmlns:a16="http://schemas.microsoft.com/office/drawing/2014/main" id="{31980FD1-C947-46A3-8D90-A079E14193C0}"/>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Segnaposto piè di pagina 2">
            <a:extLst>
              <a:ext uri="{FF2B5EF4-FFF2-40B4-BE49-F238E27FC236}">
                <a16:creationId xmlns:a16="http://schemas.microsoft.com/office/drawing/2014/main" id="{6C15E9EB-3445-41FE-AEDA-28F5B40B63D5}"/>
              </a:ext>
            </a:extLst>
          </p:cNvPr>
          <p:cNvSpPr>
            <a:spLocks noGrp="1"/>
          </p:cNvSpPr>
          <p:nvPr>
            <p:ph type="ftr" sz="quarter" idx="3"/>
          </p:nvPr>
        </p:nvSpPr>
        <p:spPr>
          <a:xfrm>
            <a:off x="7210" y="6513725"/>
            <a:ext cx="12184790" cy="332474"/>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pPr algn="ctr"/>
            <a:endParaRPr lang="en-GB" sz="800" dirty="0"/>
          </a:p>
        </p:txBody>
      </p:sp>
    </p:spTree>
    <p:extLst>
      <p:ext uri="{BB962C8B-B14F-4D97-AF65-F5344CB8AC3E}">
        <p14:creationId xmlns:p14="http://schemas.microsoft.com/office/powerpoint/2010/main" val="1802143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mn-lt"/>
                <a:cs typeface="Arial" pitchFamily="34" charset="0"/>
              </a:rPr>
              <a:t>You can Resize without losing quality</a:t>
            </a:r>
            <a:endParaRPr lang="ko-KR" altLang="en-US" sz="1400" b="1" dirty="0">
              <a:solidFill>
                <a:schemeClr val="bg1"/>
              </a:solidFill>
              <a:latin typeface="+mn-lt"/>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444300"/>
            <a:ext cx="2726821" cy="954107"/>
          </a:xfrm>
          <a:prstGeom prst="rect">
            <a:avLst/>
          </a:prstGeom>
          <a:noFill/>
        </p:spPr>
        <p:txBody>
          <a:bodyPr wrap="square" rtlCol="0" anchor="ctr">
            <a:spAutoFit/>
          </a:bodyPr>
          <a:lstStyle/>
          <a:p>
            <a:r>
              <a:rPr lang="en-US" altLang="ko-KR" sz="1400" b="1" dirty="0">
                <a:solidFill>
                  <a:schemeClr val="bg1"/>
                </a:solidFill>
                <a:latin typeface="+mj-lt"/>
                <a:cs typeface="Arial" pitchFamily="34" charset="0"/>
              </a:rPr>
              <a:t>You can Change Fill Color &amp;</a:t>
            </a:r>
          </a:p>
          <a:p>
            <a:r>
              <a:rPr lang="en-US" altLang="ko-KR" sz="1400" b="1" dirty="0">
                <a:solidFill>
                  <a:schemeClr val="bg1"/>
                </a:solidFill>
                <a:latin typeface="+mj-lt"/>
                <a:cs typeface="Arial" pitchFamily="34" charset="0"/>
              </a:rPr>
              <a:t>Line Color</a:t>
            </a:r>
          </a:p>
          <a:p>
            <a:endParaRPr lang="en-US" altLang="ko-KR" sz="1400" b="1" dirty="0">
              <a:solidFill>
                <a:schemeClr val="bg1"/>
              </a:solidFill>
              <a:latin typeface="+mj-lt"/>
              <a:cs typeface="Arial" pitchFamily="34" charset="0"/>
            </a:endParaRPr>
          </a:p>
          <a:p>
            <a:endParaRPr lang="ko-KR" altLang="en-US" sz="1400" b="1" dirty="0">
              <a:solidFill>
                <a:schemeClr val="bg1"/>
              </a:solidFill>
              <a:latin typeface="+mj-lt"/>
              <a:cs typeface="Arial" pitchFamily="34" charset="0"/>
            </a:endParaRPr>
          </a:p>
        </p:txBody>
      </p:sp>
      <p:sp>
        <p:nvSpPr>
          <p:cNvPr id="6" name="TextBox 5"/>
          <p:cNvSpPr txBox="1"/>
          <p:nvPr userDrawn="1"/>
        </p:nvSpPr>
        <p:spPr>
          <a:xfrm>
            <a:off x="711704" y="3094207"/>
            <a:ext cx="2662989" cy="1477328"/>
          </a:xfrm>
          <a:prstGeom prst="rect">
            <a:avLst/>
          </a:prstGeom>
          <a:noFill/>
        </p:spPr>
        <p:txBody>
          <a:bodyPr wrap="square" rtlCol="0">
            <a:spAutoFit/>
          </a:bodyPr>
          <a:lstStyle/>
          <a:p>
            <a:r>
              <a:rPr lang="en-US" dirty="0"/>
              <a:t>Press </a:t>
            </a:r>
            <a:r>
              <a:rPr lang="en-US" b="1" dirty="0"/>
              <a:t>“Format”</a:t>
            </a:r>
          </a:p>
          <a:p>
            <a:r>
              <a:rPr lang="en-US" dirty="0"/>
              <a:t>Choose</a:t>
            </a:r>
            <a:r>
              <a:rPr lang="en-US" baseline="0" dirty="0"/>
              <a:t> color by pressing </a:t>
            </a:r>
            <a:r>
              <a:rPr lang="en-US" b="1" baseline="0" dirty="0"/>
              <a:t>“Shape Fill” or “Shape Outline”</a:t>
            </a:r>
            <a:endParaRPr lang="en-US" b="1" dirty="0"/>
          </a:p>
          <a:p>
            <a:endParaRPr lang="en-GB" dirty="0"/>
          </a:p>
        </p:txBody>
      </p:sp>
      <p:sp>
        <p:nvSpPr>
          <p:cNvPr id="10" name="Segnaposto numero diapositiva 2">
            <a:extLst>
              <a:ext uri="{FF2B5EF4-FFF2-40B4-BE49-F238E27FC236}">
                <a16:creationId xmlns:a16="http://schemas.microsoft.com/office/drawing/2014/main" id="{CAAB2A90-E6BA-4145-B704-4DDD2B1A77FB}"/>
              </a:ext>
            </a:extLst>
          </p:cNvPr>
          <p:cNvSpPr>
            <a:spLocks noGrp="1"/>
          </p:cNvSpPr>
          <p:nvPr>
            <p:ph type="sldNum" sz="quarter" idx="10"/>
          </p:nvPr>
        </p:nvSpPr>
        <p:spPr>
          <a:xfrm>
            <a:off x="11368304" y="6405824"/>
            <a:ext cx="0" cy="0"/>
          </a:xfrm>
        </p:spPr>
        <p:txBody>
          <a:bodyPr/>
          <a:lstStyle/>
          <a:p>
            <a:pPr fontAlgn="base">
              <a:spcBef>
                <a:spcPct val="0"/>
              </a:spcBef>
              <a:spcAft>
                <a:spcPct val="0"/>
              </a:spcAft>
              <a:defRPr/>
            </a:pPr>
            <a:endParaRPr lang="it-IT" dirty="0"/>
          </a:p>
        </p:txBody>
      </p:sp>
      <p:sp>
        <p:nvSpPr>
          <p:cNvPr id="12" name="Segnaposto piè di pagina 2">
            <a:extLst>
              <a:ext uri="{FF2B5EF4-FFF2-40B4-BE49-F238E27FC236}">
                <a16:creationId xmlns:a16="http://schemas.microsoft.com/office/drawing/2014/main" id="{F48324C7-68F3-4680-985E-F9151C58671F}"/>
              </a:ext>
            </a:extLst>
          </p:cNvPr>
          <p:cNvSpPr>
            <a:spLocks noGrp="1"/>
          </p:cNvSpPr>
          <p:nvPr>
            <p:ph type="ftr" sz="quarter" idx="3"/>
          </p:nvPr>
        </p:nvSpPr>
        <p:spPr>
          <a:xfrm>
            <a:off x="7210" y="6513725"/>
            <a:ext cx="12184790" cy="332474"/>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pPr algn="ctr"/>
            <a:endParaRPr lang="en-GB" sz="800" dirty="0"/>
          </a:p>
        </p:txBody>
      </p:sp>
    </p:spTree>
    <p:extLst>
      <p:ext uri="{BB962C8B-B14F-4D97-AF65-F5344CB8AC3E}">
        <p14:creationId xmlns:p14="http://schemas.microsoft.com/office/powerpoint/2010/main" val="41485631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pter separator 50% transparent">
    <p:spTree>
      <p:nvGrpSpPr>
        <p:cNvPr id="1" name=""/>
        <p:cNvGrpSpPr/>
        <p:nvPr/>
      </p:nvGrpSpPr>
      <p:grpSpPr>
        <a:xfrm>
          <a:off x="0" y="0"/>
          <a:ext cx="0" cy="0"/>
          <a:chOff x="0" y="0"/>
          <a:chExt cx="0" cy="0"/>
        </a:xfrm>
      </p:grpSpPr>
      <p:sp>
        <p:nvSpPr>
          <p:cNvPr id="5" name="Segnaposto immagine 4"/>
          <p:cNvSpPr>
            <a:spLocks noGrp="1"/>
          </p:cNvSpPr>
          <p:nvPr>
            <p:ph type="pic" sz="quarter" idx="11"/>
          </p:nvPr>
        </p:nvSpPr>
        <p:spPr>
          <a:xfrm>
            <a:off x="0" y="858414"/>
            <a:ext cx="12192000" cy="5989320"/>
          </a:xfrm>
          <a:prstGeom prst="rect">
            <a:avLst/>
          </a:prstGeom>
          <a:solidFill>
            <a:srgbClr val="F3BF00">
              <a:alpha val="49804"/>
            </a:srgbClr>
          </a:solidFill>
        </p:spPr>
        <p:txBody>
          <a:bodyPr/>
          <a:lstStyle>
            <a:lvl1pPr marL="0" indent="0">
              <a:buNone/>
              <a:defRPr/>
            </a:lvl1pPr>
          </a:lstStyle>
          <a:p>
            <a:r>
              <a:rPr lang="en-US" dirty="0"/>
              <a:t>Click icon to add picture</a:t>
            </a:r>
            <a:endParaRPr lang="it-IT" dirty="0"/>
          </a:p>
        </p:txBody>
      </p:sp>
      <p:sp>
        <p:nvSpPr>
          <p:cNvPr id="6" name="Title 1">
            <a:extLst>
              <a:ext uri="{FF2B5EF4-FFF2-40B4-BE49-F238E27FC236}">
                <a16:creationId xmlns:a16="http://schemas.microsoft.com/office/drawing/2014/main" id="{76826B66-8BF2-45BB-AE23-4E8194445E90}"/>
              </a:ext>
            </a:extLst>
          </p:cNvPr>
          <p:cNvSpPr>
            <a:spLocks noGrp="1"/>
          </p:cNvSpPr>
          <p:nvPr>
            <p:ph type="title"/>
          </p:nvPr>
        </p:nvSpPr>
        <p:spPr>
          <a:xfrm>
            <a:off x="1249954" y="179889"/>
            <a:ext cx="9604323" cy="777600"/>
          </a:xfrm>
          <a:prstGeom prst="rect">
            <a:avLst/>
          </a:prstGeom>
        </p:spPr>
        <p:txBody>
          <a:bodyPr/>
          <a:lstStyle>
            <a:lvl1pPr>
              <a:defRPr sz="3200"/>
            </a:lvl1pPr>
          </a:lstStyle>
          <a:p>
            <a:endParaRPr lang="en-GB" dirty="0">
              <a:solidFill>
                <a:schemeClr val="accent3"/>
              </a:solidFill>
            </a:endParaRPr>
          </a:p>
        </p:txBody>
      </p:sp>
      <p:sp>
        <p:nvSpPr>
          <p:cNvPr id="8" name="Segnaposto numero diapositiva 2">
            <a:extLst>
              <a:ext uri="{FF2B5EF4-FFF2-40B4-BE49-F238E27FC236}">
                <a16:creationId xmlns:a16="http://schemas.microsoft.com/office/drawing/2014/main" id="{E466ADC2-22F7-4833-9713-6EC1AA1F3533}"/>
              </a:ext>
            </a:extLst>
          </p:cNvPr>
          <p:cNvSpPr>
            <a:spLocks noGrp="1"/>
          </p:cNvSpPr>
          <p:nvPr>
            <p:ph type="sldNum" sz="quarter" idx="10"/>
          </p:nvPr>
        </p:nvSpPr>
        <p:spPr>
          <a:xfrm>
            <a:off x="11368304" y="6405824"/>
            <a:ext cx="0" cy="0"/>
          </a:xfrm>
        </p:spPr>
        <p:txBody>
          <a:bodyPr/>
          <a:lstStyle/>
          <a:p>
            <a:pPr fontAlgn="base">
              <a:spcBef>
                <a:spcPct val="0"/>
              </a:spcBef>
              <a:spcAft>
                <a:spcPct val="0"/>
              </a:spcAft>
              <a:defRPr/>
            </a:pPr>
            <a:endParaRPr lang="it-IT" dirty="0"/>
          </a:p>
        </p:txBody>
      </p:sp>
      <p:sp>
        <p:nvSpPr>
          <p:cNvPr id="9" name="Segnaposto piè di pagina 2">
            <a:extLst>
              <a:ext uri="{FF2B5EF4-FFF2-40B4-BE49-F238E27FC236}">
                <a16:creationId xmlns:a16="http://schemas.microsoft.com/office/drawing/2014/main" id="{5B0524A0-0798-4F8C-97A0-D3AA5D8866CC}"/>
              </a:ext>
            </a:extLst>
          </p:cNvPr>
          <p:cNvSpPr>
            <a:spLocks noGrp="1"/>
          </p:cNvSpPr>
          <p:nvPr>
            <p:ph type="ftr" sz="quarter" idx="3"/>
          </p:nvPr>
        </p:nvSpPr>
        <p:spPr>
          <a:xfrm>
            <a:off x="7210" y="6513725"/>
            <a:ext cx="12184790" cy="332474"/>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pPr algn="ctr"/>
            <a:endParaRPr lang="en-GB" sz="800" dirty="0"/>
          </a:p>
        </p:txBody>
      </p:sp>
    </p:spTree>
    <p:extLst>
      <p:ext uri="{BB962C8B-B14F-4D97-AF65-F5344CB8AC3E}">
        <p14:creationId xmlns:p14="http://schemas.microsoft.com/office/powerpoint/2010/main" val="28600741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progress charts 1">
    <p:spTree>
      <p:nvGrpSpPr>
        <p:cNvPr id="1" name=""/>
        <p:cNvGrpSpPr/>
        <p:nvPr/>
      </p:nvGrpSpPr>
      <p:grpSpPr>
        <a:xfrm>
          <a:off x="0" y="0"/>
          <a:ext cx="0" cy="0"/>
          <a:chOff x="0" y="0"/>
          <a:chExt cx="0" cy="0"/>
        </a:xfrm>
      </p:grpSpPr>
      <p:sp>
        <p:nvSpPr>
          <p:cNvPr id="3" name="Segnaposto immagine 2"/>
          <p:cNvSpPr>
            <a:spLocks noGrp="1"/>
          </p:cNvSpPr>
          <p:nvPr>
            <p:ph type="pic" sz="quarter" idx="14"/>
          </p:nvPr>
        </p:nvSpPr>
        <p:spPr>
          <a:xfrm>
            <a:off x="0" y="857091"/>
            <a:ext cx="6209955" cy="598932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21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21 w 10000"/>
              <a:gd name="connsiteY4" fmla="*/ 0 h 10000"/>
              <a:gd name="connsiteX0" fmla="*/ 2 w 10002"/>
              <a:gd name="connsiteY0" fmla="*/ 0 h 10000"/>
              <a:gd name="connsiteX1" fmla="*/ 10002 w 10002"/>
              <a:gd name="connsiteY1" fmla="*/ 0 h 10000"/>
              <a:gd name="connsiteX2" fmla="*/ 10002 w 10002"/>
              <a:gd name="connsiteY2" fmla="*/ 10000 h 10000"/>
              <a:gd name="connsiteX3" fmla="*/ 2 w 10002"/>
              <a:gd name="connsiteY3" fmla="*/ 10000 h 10000"/>
              <a:gd name="connsiteX4" fmla="*/ 2 w 10002"/>
              <a:gd name="connsiteY4" fmla="*/ 0 h 10000"/>
              <a:gd name="connsiteX0" fmla="*/ 2 w 10002"/>
              <a:gd name="connsiteY0" fmla="*/ 0 h 10038"/>
              <a:gd name="connsiteX1" fmla="*/ 10002 w 10002"/>
              <a:gd name="connsiteY1" fmla="*/ 0 h 10038"/>
              <a:gd name="connsiteX2" fmla="*/ 7814 w 10002"/>
              <a:gd name="connsiteY2" fmla="*/ 10038 h 10038"/>
              <a:gd name="connsiteX3" fmla="*/ 2 w 10002"/>
              <a:gd name="connsiteY3" fmla="*/ 10000 h 10038"/>
              <a:gd name="connsiteX4" fmla="*/ 2 w 10002"/>
              <a:gd name="connsiteY4" fmla="*/ 0 h 10038"/>
              <a:gd name="connsiteX0" fmla="*/ 2 w 10002"/>
              <a:gd name="connsiteY0" fmla="*/ 0 h 10038"/>
              <a:gd name="connsiteX1" fmla="*/ 10002 w 10002"/>
              <a:gd name="connsiteY1" fmla="*/ 0 h 10038"/>
              <a:gd name="connsiteX2" fmla="*/ 7814 w 10002"/>
              <a:gd name="connsiteY2" fmla="*/ 10038 h 10038"/>
              <a:gd name="connsiteX3" fmla="*/ 2 w 10002"/>
              <a:gd name="connsiteY3" fmla="*/ 10000 h 10038"/>
              <a:gd name="connsiteX4" fmla="*/ 2 w 10002"/>
              <a:gd name="connsiteY4" fmla="*/ 0 h 10038"/>
              <a:gd name="connsiteX0" fmla="*/ 2 w 10002"/>
              <a:gd name="connsiteY0" fmla="*/ 0 h 10000"/>
              <a:gd name="connsiteX1" fmla="*/ 10002 w 10002"/>
              <a:gd name="connsiteY1" fmla="*/ 0 h 10000"/>
              <a:gd name="connsiteX2" fmla="*/ 7751 w 10002"/>
              <a:gd name="connsiteY2" fmla="*/ 10000 h 10000"/>
              <a:gd name="connsiteX3" fmla="*/ 2 w 10002"/>
              <a:gd name="connsiteY3" fmla="*/ 10000 h 10000"/>
              <a:gd name="connsiteX4" fmla="*/ 2 w 10002"/>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2" h="10000">
                <a:moveTo>
                  <a:pt x="2" y="0"/>
                </a:moveTo>
                <a:lnTo>
                  <a:pt x="10002" y="0"/>
                </a:lnTo>
                <a:lnTo>
                  <a:pt x="7751" y="10000"/>
                </a:lnTo>
                <a:lnTo>
                  <a:pt x="2" y="10000"/>
                </a:lnTo>
                <a:cubicBezTo>
                  <a:pt x="9" y="6667"/>
                  <a:pt x="-5" y="3333"/>
                  <a:pt x="2" y="0"/>
                </a:cubicBezTo>
                <a:close/>
              </a:path>
            </a:pathLst>
          </a:custGeom>
          <a:solidFill>
            <a:srgbClr val="FFD500">
              <a:alpha val="50000"/>
            </a:srgbClr>
          </a:solidFill>
        </p:spPr>
        <p:txBody>
          <a:bodyPr/>
          <a:lstStyle>
            <a:lvl1pPr marL="0" indent="0">
              <a:buNone/>
              <a:defRPr/>
            </a:lvl1pPr>
          </a:lstStyle>
          <a:p>
            <a:r>
              <a:rPr lang="en-US" dirty="0"/>
              <a:t>Click icon to add picture</a:t>
            </a:r>
            <a:endParaRPr lang="it-IT" dirty="0"/>
          </a:p>
        </p:txBody>
      </p:sp>
      <p:sp>
        <p:nvSpPr>
          <p:cNvPr id="4" name="Segnaposto contenuto 3"/>
          <p:cNvSpPr>
            <a:spLocks noGrp="1"/>
          </p:cNvSpPr>
          <p:nvPr>
            <p:ph sz="half" idx="2"/>
          </p:nvPr>
        </p:nvSpPr>
        <p:spPr>
          <a:xfrm>
            <a:off x="3313667" y="1969732"/>
            <a:ext cx="3682800" cy="3682800"/>
          </a:xfrm>
          <a:prstGeom prst="ellipse">
            <a:avLst/>
          </a:prstGeom>
          <a:solidFill>
            <a:srgbClr val="C6C6C6"/>
          </a:solidFill>
        </p:spPr>
        <p:txBody>
          <a:bodyPr/>
          <a:lstStyle>
            <a:lvl1pPr marL="0" indent="0">
              <a:buNone/>
              <a:defRPr/>
            </a:lvl1pPr>
          </a:lstStyle>
          <a:p>
            <a:pPr lvl="0"/>
            <a:r>
              <a:rPr lang="en-US"/>
              <a:t>Edit Master text styles</a:t>
            </a:r>
          </a:p>
        </p:txBody>
      </p:sp>
      <p:sp>
        <p:nvSpPr>
          <p:cNvPr id="8" name="Segnaposto tabella 7"/>
          <p:cNvSpPr>
            <a:spLocks noGrp="1"/>
          </p:cNvSpPr>
          <p:nvPr>
            <p:ph type="tbl" sz="quarter" idx="15"/>
          </p:nvPr>
        </p:nvSpPr>
        <p:spPr>
          <a:xfrm>
            <a:off x="7249886" y="950400"/>
            <a:ext cx="4354125" cy="3826800"/>
          </a:xfrm>
          <a:prstGeom prst="rect">
            <a:avLst/>
          </a:prstGeom>
        </p:spPr>
        <p:txBody>
          <a:bodyPr anchor="ctr" anchorCtr="0">
            <a:normAutofit/>
          </a:bodyPr>
          <a:lstStyle>
            <a:lvl1pPr>
              <a:defRPr sz="1300">
                <a:latin typeface="Calibri" panose="020F0502020204030204" pitchFamily="34" charset="0"/>
              </a:defRPr>
            </a:lvl1pPr>
          </a:lstStyle>
          <a:p>
            <a:r>
              <a:rPr lang="en-US" dirty="0"/>
              <a:t>Click icon to add table</a:t>
            </a:r>
            <a:endParaRPr lang="it-IT" dirty="0"/>
          </a:p>
        </p:txBody>
      </p:sp>
      <p:sp>
        <p:nvSpPr>
          <p:cNvPr id="12" name="Segnaposto grafico 11"/>
          <p:cNvSpPr>
            <a:spLocks noGrp="1"/>
          </p:cNvSpPr>
          <p:nvPr>
            <p:ph type="chart" sz="quarter" idx="16"/>
          </p:nvPr>
        </p:nvSpPr>
        <p:spPr>
          <a:xfrm>
            <a:off x="7249887" y="5652532"/>
            <a:ext cx="4354124" cy="763587"/>
          </a:xfrm>
          <a:prstGeom prst="rect">
            <a:avLst/>
          </a:prstGeom>
        </p:spPr>
        <p:txBody>
          <a:bodyPr anchor="ctr" anchorCtr="0">
            <a:normAutofit/>
          </a:bodyPr>
          <a:lstStyle>
            <a:lvl1pPr>
              <a:defRPr sz="1300">
                <a:latin typeface="Calibri" panose="020F0502020204030204" pitchFamily="34" charset="0"/>
              </a:defRPr>
            </a:lvl1pPr>
          </a:lstStyle>
          <a:p>
            <a:r>
              <a:rPr lang="en-US" dirty="0"/>
              <a:t>Click icon to add chart</a:t>
            </a:r>
            <a:endParaRPr lang="it-IT"/>
          </a:p>
        </p:txBody>
      </p:sp>
      <p:sp>
        <p:nvSpPr>
          <p:cNvPr id="14" name="Segnaposto tabella 13"/>
          <p:cNvSpPr>
            <a:spLocks noGrp="1"/>
          </p:cNvSpPr>
          <p:nvPr>
            <p:ph type="tbl" sz="quarter" idx="17"/>
          </p:nvPr>
        </p:nvSpPr>
        <p:spPr>
          <a:xfrm>
            <a:off x="7250566" y="4934575"/>
            <a:ext cx="4354124" cy="557213"/>
          </a:xfrm>
          <a:prstGeom prst="rect">
            <a:avLst/>
          </a:prstGeom>
        </p:spPr>
        <p:txBody>
          <a:bodyPr anchor="ctr" anchorCtr="0">
            <a:normAutofit/>
          </a:bodyPr>
          <a:lstStyle>
            <a:lvl1pPr>
              <a:defRPr sz="1300">
                <a:latin typeface="Calibri" panose="020F0502020204030204" pitchFamily="34" charset="0"/>
              </a:defRPr>
            </a:lvl1pPr>
          </a:lstStyle>
          <a:p>
            <a:r>
              <a:rPr lang="en-US" dirty="0"/>
              <a:t>Click icon to add table</a:t>
            </a:r>
            <a:endParaRPr lang="it-IT" dirty="0"/>
          </a:p>
        </p:txBody>
      </p:sp>
      <p:sp>
        <p:nvSpPr>
          <p:cNvPr id="10" name="Title 1">
            <a:extLst>
              <a:ext uri="{FF2B5EF4-FFF2-40B4-BE49-F238E27FC236}">
                <a16:creationId xmlns:a16="http://schemas.microsoft.com/office/drawing/2014/main" id="{AE64CCC5-F333-41FC-861A-7DBFE58CE963}"/>
              </a:ext>
            </a:extLst>
          </p:cNvPr>
          <p:cNvSpPr>
            <a:spLocks noGrp="1"/>
          </p:cNvSpPr>
          <p:nvPr>
            <p:ph type="title"/>
          </p:nvPr>
        </p:nvSpPr>
        <p:spPr>
          <a:xfrm>
            <a:off x="1249954" y="179889"/>
            <a:ext cx="9604323" cy="777600"/>
          </a:xfrm>
          <a:prstGeom prst="rect">
            <a:avLst/>
          </a:prstGeom>
        </p:spPr>
        <p:txBody>
          <a:bodyPr/>
          <a:lstStyle>
            <a:lvl1pPr>
              <a:defRPr sz="3200"/>
            </a:lvl1pPr>
          </a:lstStyle>
          <a:p>
            <a:endParaRPr lang="en-GB" dirty="0">
              <a:solidFill>
                <a:schemeClr val="accent3"/>
              </a:solidFill>
            </a:endParaRPr>
          </a:p>
        </p:txBody>
      </p:sp>
      <p:sp>
        <p:nvSpPr>
          <p:cNvPr id="11" name="Segnaposto numero diapositiva 2">
            <a:extLst>
              <a:ext uri="{FF2B5EF4-FFF2-40B4-BE49-F238E27FC236}">
                <a16:creationId xmlns:a16="http://schemas.microsoft.com/office/drawing/2014/main" id="{E3159197-600B-4F1B-894F-E712034ACD73}"/>
              </a:ext>
            </a:extLst>
          </p:cNvPr>
          <p:cNvSpPr>
            <a:spLocks noGrp="1"/>
          </p:cNvSpPr>
          <p:nvPr>
            <p:ph type="sldNum" sz="quarter" idx="10"/>
          </p:nvPr>
        </p:nvSpPr>
        <p:spPr>
          <a:xfrm>
            <a:off x="11368304" y="6405824"/>
            <a:ext cx="0" cy="0"/>
          </a:xfrm>
        </p:spPr>
        <p:txBody>
          <a:bodyPr/>
          <a:lstStyle/>
          <a:p>
            <a:pPr fontAlgn="base">
              <a:spcBef>
                <a:spcPct val="0"/>
              </a:spcBef>
              <a:spcAft>
                <a:spcPct val="0"/>
              </a:spcAft>
              <a:defRPr/>
            </a:pPr>
            <a:fld id="{DC8EB68E-E012-4BA0-8FC2-4838E88C4766}" type="slidenum">
              <a:rPr lang="it-IT" smtClean="0"/>
              <a:pPr fontAlgn="base">
                <a:spcBef>
                  <a:spcPct val="0"/>
                </a:spcBef>
                <a:spcAft>
                  <a:spcPct val="0"/>
                </a:spcAft>
                <a:defRPr/>
              </a:pPr>
              <a:t>‹#›</a:t>
            </a:fld>
            <a:endParaRPr lang="it-IT" dirty="0"/>
          </a:p>
        </p:txBody>
      </p:sp>
      <p:sp>
        <p:nvSpPr>
          <p:cNvPr id="15" name="Segnaposto piè di pagina 2">
            <a:extLst>
              <a:ext uri="{FF2B5EF4-FFF2-40B4-BE49-F238E27FC236}">
                <a16:creationId xmlns:a16="http://schemas.microsoft.com/office/drawing/2014/main" id="{5DED11AE-48A6-43DA-B206-E932BB964327}"/>
              </a:ext>
            </a:extLst>
          </p:cNvPr>
          <p:cNvSpPr>
            <a:spLocks noGrp="1"/>
          </p:cNvSpPr>
          <p:nvPr>
            <p:ph type="ftr" sz="quarter" idx="3"/>
          </p:nvPr>
        </p:nvSpPr>
        <p:spPr>
          <a:xfrm>
            <a:off x="7210" y="6513725"/>
            <a:ext cx="12184790" cy="332474"/>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pPr algn="ctr"/>
            <a:endParaRPr lang="en-GB" sz="800" dirty="0"/>
          </a:p>
        </p:txBody>
      </p:sp>
      <p:pic>
        <p:nvPicPr>
          <p:cNvPr id="13" name="Immagine 8">
            <a:extLst>
              <a:ext uri="{FF2B5EF4-FFF2-40B4-BE49-F238E27FC236}">
                <a16:creationId xmlns:a16="http://schemas.microsoft.com/office/drawing/2014/main" id="{708B99D3-A207-45CD-ACBC-0C0401B2C58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35723594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progress charts 2">
    <p:spTree>
      <p:nvGrpSpPr>
        <p:cNvPr id="1" name=""/>
        <p:cNvGrpSpPr/>
        <p:nvPr/>
      </p:nvGrpSpPr>
      <p:grpSpPr>
        <a:xfrm>
          <a:off x="0" y="0"/>
          <a:ext cx="0" cy="0"/>
          <a:chOff x="0" y="0"/>
          <a:chExt cx="0" cy="0"/>
        </a:xfrm>
      </p:grpSpPr>
      <p:sp>
        <p:nvSpPr>
          <p:cNvPr id="3" name="Segnaposto immagine 2"/>
          <p:cNvSpPr>
            <a:spLocks noGrp="1"/>
          </p:cNvSpPr>
          <p:nvPr>
            <p:ph type="pic" sz="quarter" idx="14"/>
          </p:nvPr>
        </p:nvSpPr>
        <p:spPr>
          <a:xfrm>
            <a:off x="0" y="785257"/>
            <a:ext cx="6209955" cy="598932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21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21 w 10000"/>
              <a:gd name="connsiteY4" fmla="*/ 0 h 10000"/>
              <a:gd name="connsiteX0" fmla="*/ 2 w 10002"/>
              <a:gd name="connsiteY0" fmla="*/ 0 h 10000"/>
              <a:gd name="connsiteX1" fmla="*/ 10002 w 10002"/>
              <a:gd name="connsiteY1" fmla="*/ 0 h 10000"/>
              <a:gd name="connsiteX2" fmla="*/ 10002 w 10002"/>
              <a:gd name="connsiteY2" fmla="*/ 10000 h 10000"/>
              <a:gd name="connsiteX3" fmla="*/ 2 w 10002"/>
              <a:gd name="connsiteY3" fmla="*/ 10000 h 10000"/>
              <a:gd name="connsiteX4" fmla="*/ 2 w 10002"/>
              <a:gd name="connsiteY4" fmla="*/ 0 h 10000"/>
              <a:gd name="connsiteX0" fmla="*/ 2 w 10002"/>
              <a:gd name="connsiteY0" fmla="*/ 0 h 10038"/>
              <a:gd name="connsiteX1" fmla="*/ 10002 w 10002"/>
              <a:gd name="connsiteY1" fmla="*/ 0 h 10038"/>
              <a:gd name="connsiteX2" fmla="*/ 7814 w 10002"/>
              <a:gd name="connsiteY2" fmla="*/ 10038 h 10038"/>
              <a:gd name="connsiteX3" fmla="*/ 2 w 10002"/>
              <a:gd name="connsiteY3" fmla="*/ 10000 h 10038"/>
              <a:gd name="connsiteX4" fmla="*/ 2 w 10002"/>
              <a:gd name="connsiteY4" fmla="*/ 0 h 10038"/>
              <a:gd name="connsiteX0" fmla="*/ 2 w 10002"/>
              <a:gd name="connsiteY0" fmla="*/ 0 h 10038"/>
              <a:gd name="connsiteX1" fmla="*/ 10002 w 10002"/>
              <a:gd name="connsiteY1" fmla="*/ 0 h 10038"/>
              <a:gd name="connsiteX2" fmla="*/ 7814 w 10002"/>
              <a:gd name="connsiteY2" fmla="*/ 10038 h 10038"/>
              <a:gd name="connsiteX3" fmla="*/ 2 w 10002"/>
              <a:gd name="connsiteY3" fmla="*/ 10000 h 10038"/>
              <a:gd name="connsiteX4" fmla="*/ 2 w 10002"/>
              <a:gd name="connsiteY4" fmla="*/ 0 h 10038"/>
              <a:gd name="connsiteX0" fmla="*/ 2 w 10002"/>
              <a:gd name="connsiteY0" fmla="*/ 0 h 10000"/>
              <a:gd name="connsiteX1" fmla="*/ 10002 w 10002"/>
              <a:gd name="connsiteY1" fmla="*/ 0 h 10000"/>
              <a:gd name="connsiteX2" fmla="*/ 7751 w 10002"/>
              <a:gd name="connsiteY2" fmla="*/ 10000 h 10000"/>
              <a:gd name="connsiteX3" fmla="*/ 2 w 10002"/>
              <a:gd name="connsiteY3" fmla="*/ 10000 h 10000"/>
              <a:gd name="connsiteX4" fmla="*/ 2 w 10002"/>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2" h="10000">
                <a:moveTo>
                  <a:pt x="2" y="0"/>
                </a:moveTo>
                <a:lnTo>
                  <a:pt x="10002" y="0"/>
                </a:lnTo>
                <a:lnTo>
                  <a:pt x="7751" y="10000"/>
                </a:lnTo>
                <a:lnTo>
                  <a:pt x="2" y="10000"/>
                </a:lnTo>
                <a:cubicBezTo>
                  <a:pt x="9" y="6667"/>
                  <a:pt x="-5" y="3333"/>
                  <a:pt x="2" y="0"/>
                </a:cubicBezTo>
                <a:close/>
              </a:path>
            </a:pathLst>
          </a:custGeom>
          <a:solidFill>
            <a:srgbClr val="F3BF00">
              <a:alpha val="49804"/>
            </a:srgbClr>
          </a:solidFill>
        </p:spPr>
        <p:txBody>
          <a:bodyPr/>
          <a:lstStyle>
            <a:lvl1pPr marL="0" indent="0">
              <a:buNone/>
              <a:defRPr/>
            </a:lvl1pPr>
          </a:lstStyle>
          <a:p>
            <a:r>
              <a:rPr lang="en-US" dirty="0"/>
              <a:t>Click icon to add picture</a:t>
            </a:r>
            <a:endParaRPr lang="it-IT" dirty="0"/>
          </a:p>
        </p:txBody>
      </p:sp>
      <p:sp>
        <p:nvSpPr>
          <p:cNvPr id="4" name="Segnaposto contenuto 3"/>
          <p:cNvSpPr>
            <a:spLocks noGrp="1"/>
          </p:cNvSpPr>
          <p:nvPr>
            <p:ph sz="half" idx="2"/>
          </p:nvPr>
        </p:nvSpPr>
        <p:spPr>
          <a:xfrm>
            <a:off x="1135965" y="1138334"/>
            <a:ext cx="5333529" cy="5297529"/>
          </a:xfrm>
          <a:prstGeom prst="ellipse">
            <a:avLst/>
          </a:prstGeom>
          <a:solidFill>
            <a:srgbClr val="C6C6C6"/>
          </a:solidFill>
        </p:spPr>
        <p:txBody>
          <a:bodyPr/>
          <a:lstStyle>
            <a:lvl1pPr marL="0" indent="0">
              <a:buNone/>
              <a:defRPr/>
            </a:lvl1pPr>
          </a:lstStyle>
          <a:p>
            <a:pPr lvl="0"/>
            <a:r>
              <a:rPr lang="en-US"/>
              <a:t>Edit Master text styles</a:t>
            </a:r>
          </a:p>
        </p:txBody>
      </p:sp>
      <p:sp>
        <p:nvSpPr>
          <p:cNvPr id="8" name="Segnaposto tabella 7"/>
          <p:cNvSpPr>
            <a:spLocks noGrp="1"/>
          </p:cNvSpPr>
          <p:nvPr>
            <p:ph type="tbl" sz="quarter" idx="15"/>
          </p:nvPr>
        </p:nvSpPr>
        <p:spPr>
          <a:xfrm>
            <a:off x="6587411" y="4273984"/>
            <a:ext cx="5016599" cy="2209733"/>
          </a:xfrm>
          <a:prstGeom prst="rect">
            <a:avLst/>
          </a:prstGeom>
        </p:spPr>
        <p:txBody>
          <a:bodyPr anchor="ctr" anchorCtr="0">
            <a:normAutofit/>
          </a:bodyPr>
          <a:lstStyle>
            <a:lvl1pPr>
              <a:defRPr sz="1300">
                <a:latin typeface="Calibri" panose="020F0502020204030204" pitchFamily="34" charset="0"/>
              </a:defRPr>
            </a:lvl1pPr>
          </a:lstStyle>
          <a:p>
            <a:r>
              <a:rPr lang="en-US" dirty="0"/>
              <a:t>Click icon to add table</a:t>
            </a:r>
            <a:endParaRPr lang="it-IT" dirty="0"/>
          </a:p>
        </p:txBody>
      </p:sp>
      <p:sp>
        <p:nvSpPr>
          <p:cNvPr id="12" name="Segnaposto grafico 11"/>
          <p:cNvSpPr>
            <a:spLocks noGrp="1"/>
          </p:cNvSpPr>
          <p:nvPr>
            <p:ph type="chart" sz="quarter" idx="16"/>
          </p:nvPr>
        </p:nvSpPr>
        <p:spPr>
          <a:xfrm>
            <a:off x="6587413" y="964413"/>
            <a:ext cx="5016598" cy="3237737"/>
          </a:xfrm>
          <a:prstGeom prst="rect">
            <a:avLst/>
          </a:prstGeom>
        </p:spPr>
        <p:txBody>
          <a:bodyPr anchor="ctr" anchorCtr="0">
            <a:normAutofit/>
          </a:bodyPr>
          <a:lstStyle>
            <a:lvl1pPr>
              <a:defRPr sz="1300">
                <a:latin typeface="Calibri" panose="020F0502020204030204" pitchFamily="34" charset="0"/>
              </a:defRPr>
            </a:lvl1pPr>
          </a:lstStyle>
          <a:p>
            <a:r>
              <a:rPr lang="en-US" dirty="0"/>
              <a:t>Click icon to add chart</a:t>
            </a:r>
            <a:endParaRPr lang="it-IT"/>
          </a:p>
        </p:txBody>
      </p:sp>
      <p:sp>
        <p:nvSpPr>
          <p:cNvPr id="10" name="Title 1">
            <a:extLst>
              <a:ext uri="{FF2B5EF4-FFF2-40B4-BE49-F238E27FC236}">
                <a16:creationId xmlns:a16="http://schemas.microsoft.com/office/drawing/2014/main" id="{E42EF16D-AB05-4D59-8925-A96DDA1D8162}"/>
              </a:ext>
            </a:extLst>
          </p:cNvPr>
          <p:cNvSpPr>
            <a:spLocks noGrp="1"/>
          </p:cNvSpPr>
          <p:nvPr>
            <p:ph type="title"/>
          </p:nvPr>
        </p:nvSpPr>
        <p:spPr>
          <a:xfrm>
            <a:off x="1249954" y="179889"/>
            <a:ext cx="9604323" cy="777600"/>
          </a:xfrm>
          <a:prstGeom prst="rect">
            <a:avLst/>
          </a:prstGeom>
        </p:spPr>
        <p:txBody>
          <a:bodyPr/>
          <a:lstStyle>
            <a:lvl1pPr>
              <a:defRPr sz="3200"/>
            </a:lvl1pPr>
          </a:lstStyle>
          <a:p>
            <a:endParaRPr lang="en-GB" dirty="0">
              <a:solidFill>
                <a:schemeClr val="accent3"/>
              </a:solidFill>
            </a:endParaRPr>
          </a:p>
        </p:txBody>
      </p:sp>
      <p:sp>
        <p:nvSpPr>
          <p:cNvPr id="11" name="Segnaposto numero diapositiva 2">
            <a:extLst>
              <a:ext uri="{FF2B5EF4-FFF2-40B4-BE49-F238E27FC236}">
                <a16:creationId xmlns:a16="http://schemas.microsoft.com/office/drawing/2014/main" id="{A64B7CF0-025B-4FCF-B6E1-D9D22316D92C}"/>
              </a:ext>
            </a:extLst>
          </p:cNvPr>
          <p:cNvSpPr>
            <a:spLocks noGrp="1"/>
          </p:cNvSpPr>
          <p:nvPr>
            <p:ph type="sldNum" sz="quarter" idx="10"/>
          </p:nvPr>
        </p:nvSpPr>
        <p:spPr>
          <a:xfrm>
            <a:off x="11368304" y="6405824"/>
            <a:ext cx="0" cy="0"/>
          </a:xfrm>
        </p:spPr>
        <p:txBody>
          <a:bodyPr/>
          <a:lstStyle/>
          <a:p>
            <a:pPr fontAlgn="base">
              <a:spcBef>
                <a:spcPct val="0"/>
              </a:spcBef>
              <a:spcAft>
                <a:spcPct val="0"/>
              </a:spcAft>
              <a:defRPr/>
            </a:pPr>
            <a:fld id="{DC8EB68E-E012-4BA0-8FC2-4838E88C4766}" type="slidenum">
              <a:rPr lang="it-IT" smtClean="0"/>
              <a:pPr fontAlgn="base">
                <a:spcBef>
                  <a:spcPct val="0"/>
                </a:spcBef>
                <a:spcAft>
                  <a:spcPct val="0"/>
                </a:spcAft>
                <a:defRPr/>
              </a:pPr>
              <a:t>‹#›</a:t>
            </a:fld>
            <a:endParaRPr lang="it-IT" dirty="0"/>
          </a:p>
        </p:txBody>
      </p:sp>
      <p:sp>
        <p:nvSpPr>
          <p:cNvPr id="9" name="Segnaposto piè di pagina 2">
            <a:extLst>
              <a:ext uri="{FF2B5EF4-FFF2-40B4-BE49-F238E27FC236}">
                <a16:creationId xmlns:a16="http://schemas.microsoft.com/office/drawing/2014/main" id="{1D5867DC-E179-4697-B728-D5E727A66400}"/>
              </a:ext>
            </a:extLst>
          </p:cNvPr>
          <p:cNvSpPr>
            <a:spLocks noGrp="1"/>
          </p:cNvSpPr>
          <p:nvPr>
            <p:ph type="ftr" sz="quarter" idx="3"/>
          </p:nvPr>
        </p:nvSpPr>
        <p:spPr>
          <a:xfrm>
            <a:off x="7210" y="6513725"/>
            <a:ext cx="12184790" cy="332474"/>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pPr algn="ctr"/>
            <a:endParaRPr lang="en-GB" sz="800" dirty="0"/>
          </a:p>
        </p:txBody>
      </p:sp>
      <p:pic>
        <p:nvPicPr>
          <p:cNvPr id="14" name="Immagine 8">
            <a:extLst>
              <a:ext uri="{FF2B5EF4-FFF2-40B4-BE49-F238E27FC236}">
                <a16:creationId xmlns:a16="http://schemas.microsoft.com/office/drawing/2014/main" id="{DBDEF073-A96D-49F1-9749-6F52EC927B0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0" y="0"/>
            <a:ext cx="12192000" cy="6857999"/>
          </a:xfrm>
          <a:prstGeom prst="rect">
            <a:avLst/>
          </a:prstGeom>
        </p:spPr>
      </p:pic>
    </p:spTree>
    <p:extLst>
      <p:ext uri="{BB962C8B-B14F-4D97-AF65-F5344CB8AC3E}">
        <p14:creationId xmlns:p14="http://schemas.microsoft.com/office/powerpoint/2010/main" val="34378217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boxes with line separation and shades">
    <p:bg>
      <p:bgPr>
        <a:solidFill>
          <a:schemeClr val="bg1"/>
        </a:solidFill>
        <a:effectLst/>
      </p:bgPr>
    </p:bg>
    <p:spTree>
      <p:nvGrpSpPr>
        <p:cNvPr id="1" name=""/>
        <p:cNvGrpSpPr/>
        <p:nvPr/>
      </p:nvGrpSpPr>
      <p:grpSpPr>
        <a:xfrm>
          <a:off x="0" y="0"/>
          <a:ext cx="0" cy="0"/>
          <a:chOff x="0" y="0"/>
          <a:chExt cx="0" cy="0"/>
        </a:xfrm>
      </p:grpSpPr>
      <p:sp>
        <p:nvSpPr>
          <p:cNvPr id="12" name="Segnaposto testo 11"/>
          <p:cNvSpPr>
            <a:spLocks noGrp="1"/>
          </p:cNvSpPr>
          <p:nvPr>
            <p:ph type="body" sz="quarter" idx="10"/>
          </p:nvPr>
        </p:nvSpPr>
        <p:spPr>
          <a:xfrm>
            <a:off x="640799" y="1123200"/>
            <a:ext cx="3096000" cy="727200"/>
          </a:xfrm>
          <a:prstGeom prst="rect">
            <a:avLst/>
          </a:prstGeom>
          <a:solidFill>
            <a:srgbClr val="E3E3E3"/>
          </a:solidFill>
          <a:effectLst>
            <a:outerShdw dist="101600" dir="8100000" algn="ctr" rotWithShape="0">
              <a:srgbClr val="01B1C9"/>
            </a:outerShdw>
          </a:effectLst>
        </p:spPr>
        <p:txBody>
          <a:bodyPr anchor="ctr" anchorCtr="0">
            <a:normAutofit/>
          </a:bodyPr>
          <a:lstStyle>
            <a:lvl1pPr>
              <a:buNone/>
              <a:defRPr sz="1600" b="1" i="0">
                <a:solidFill>
                  <a:schemeClr val="tx1"/>
                </a:solidFill>
              </a:defRPr>
            </a:lvl1pPr>
          </a:lstStyle>
          <a:p>
            <a:pPr lvl="0"/>
            <a:r>
              <a:rPr lang="en-US"/>
              <a:t>Edit Master text styles</a:t>
            </a:r>
          </a:p>
        </p:txBody>
      </p:sp>
      <p:sp>
        <p:nvSpPr>
          <p:cNvPr id="14" name="Segnaposto testo 13"/>
          <p:cNvSpPr>
            <a:spLocks noGrp="1"/>
          </p:cNvSpPr>
          <p:nvPr>
            <p:ph type="body" sz="quarter" idx="11"/>
          </p:nvPr>
        </p:nvSpPr>
        <p:spPr>
          <a:xfrm>
            <a:off x="4460400" y="1123200"/>
            <a:ext cx="3096000" cy="727200"/>
          </a:xfrm>
          <a:prstGeom prst="rect">
            <a:avLst/>
          </a:prstGeom>
          <a:solidFill>
            <a:srgbClr val="E3E3E3"/>
          </a:solidFill>
          <a:effectLst>
            <a:outerShdw dist="101600" dir="8100000" algn="ctr" rotWithShape="0">
              <a:srgbClr val="FFD500"/>
            </a:outerShdw>
          </a:effectLst>
        </p:spPr>
        <p:txBody>
          <a:bodyPr anchor="ctr" anchorCtr="0">
            <a:normAutofit/>
          </a:bodyPr>
          <a:lstStyle>
            <a:lvl1pPr>
              <a:buNone/>
              <a:defRPr sz="1600" b="1" i="0">
                <a:solidFill>
                  <a:schemeClr val="tx1"/>
                </a:solidFill>
              </a:defRPr>
            </a:lvl1pPr>
          </a:lstStyle>
          <a:p>
            <a:pPr lvl="0"/>
            <a:r>
              <a:rPr lang="en-US"/>
              <a:t>Edit Master text styles</a:t>
            </a:r>
          </a:p>
        </p:txBody>
      </p:sp>
      <p:sp>
        <p:nvSpPr>
          <p:cNvPr id="17" name="Segnaposto testo 16"/>
          <p:cNvSpPr>
            <a:spLocks noGrp="1"/>
          </p:cNvSpPr>
          <p:nvPr>
            <p:ph type="body" sz="quarter" idx="12"/>
          </p:nvPr>
        </p:nvSpPr>
        <p:spPr>
          <a:xfrm>
            <a:off x="8276400" y="1123200"/>
            <a:ext cx="3096000" cy="727200"/>
          </a:xfrm>
          <a:prstGeom prst="rect">
            <a:avLst/>
          </a:prstGeom>
          <a:solidFill>
            <a:srgbClr val="E3E3E3"/>
          </a:solidFill>
          <a:effectLst>
            <a:outerShdw dist="101600" dir="8100000" algn="ctr" rotWithShape="0">
              <a:schemeClr val="bg1">
                <a:lumMod val="75000"/>
              </a:schemeClr>
            </a:outerShdw>
          </a:effectLst>
        </p:spPr>
        <p:txBody>
          <a:bodyPr anchor="ctr" anchorCtr="0">
            <a:normAutofit/>
          </a:bodyPr>
          <a:lstStyle>
            <a:lvl1pPr>
              <a:buNone/>
              <a:defRPr sz="1600" b="1" i="0">
                <a:solidFill>
                  <a:schemeClr val="tx1"/>
                </a:solidFill>
              </a:defRPr>
            </a:lvl1pPr>
          </a:lstStyle>
          <a:p>
            <a:pPr lvl="0"/>
            <a:r>
              <a:rPr lang="en-US"/>
              <a:t>Edit Master text styles</a:t>
            </a:r>
          </a:p>
        </p:txBody>
      </p:sp>
      <p:cxnSp>
        <p:nvCxnSpPr>
          <p:cNvPr id="18" name="Connettore 1 13"/>
          <p:cNvCxnSpPr/>
          <p:nvPr userDrawn="1"/>
        </p:nvCxnSpPr>
        <p:spPr>
          <a:xfrm>
            <a:off x="4070685" y="1131070"/>
            <a:ext cx="0" cy="248400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Connettore 1 13"/>
          <p:cNvCxnSpPr/>
          <p:nvPr userDrawn="1"/>
        </p:nvCxnSpPr>
        <p:spPr>
          <a:xfrm>
            <a:off x="7880684" y="1130400"/>
            <a:ext cx="0" cy="248400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Segnaposto testo 31"/>
          <p:cNvSpPr>
            <a:spLocks noGrp="1"/>
          </p:cNvSpPr>
          <p:nvPr>
            <p:ph type="body" sz="quarter" idx="16"/>
          </p:nvPr>
        </p:nvSpPr>
        <p:spPr>
          <a:xfrm>
            <a:off x="1389600" y="5407200"/>
            <a:ext cx="9486000" cy="730800"/>
          </a:xfrm>
          <a:prstGeom prst="rect">
            <a:avLst/>
          </a:prstGeom>
          <a:solidFill>
            <a:srgbClr val="E3E3E3"/>
          </a:solidFill>
          <a:effectLst>
            <a:outerShdw dist="101600" dir="8100000" algn="ctr" rotWithShape="0">
              <a:srgbClr val="FFD500"/>
            </a:outerShdw>
          </a:effectLst>
        </p:spPr>
        <p:txBody>
          <a:bodyPr anchor="ctr">
            <a:normAutofit/>
          </a:bodyPr>
          <a:lstStyle>
            <a:lvl1pPr algn="ctr">
              <a:buNone/>
              <a:defRPr sz="1600" b="1" i="0" baseline="0">
                <a:solidFill>
                  <a:schemeClr val="tx1"/>
                </a:solidFill>
                <a:effectLst/>
                <a:latin typeface="+mj-lt"/>
              </a:defRPr>
            </a:lvl1pPr>
          </a:lstStyle>
          <a:p>
            <a:pPr lvl="0"/>
            <a:r>
              <a:rPr lang="en-US"/>
              <a:t>Edit Master text styles</a:t>
            </a:r>
          </a:p>
        </p:txBody>
      </p:sp>
      <p:sp>
        <p:nvSpPr>
          <p:cNvPr id="20" name="Segnaposto testo 19"/>
          <p:cNvSpPr>
            <a:spLocks noGrp="1"/>
          </p:cNvSpPr>
          <p:nvPr>
            <p:ph type="body" sz="quarter" idx="17" hasCustomPrompt="1"/>
          </p:nvPr>
        </p:nvSpPr>
        <p:spPr>
          <a:xfrm>
            <a:off x="640800" y="2209575"/>
            <a:ext cx="3155950" cy="2720975"/>
          </a:xfrm>
          <a:prstGeom prst="rect">
            <a:avLst/>
          </a:prstGeom>
        </p:spPr>
        <p:txBody>
          <a:bodyPr/>
          <a:lstStyle>
            <a:lvl1pPr>
              <a:buClr>
                <a:srgbClr val="FFD500"/>
              </a:buClr>
              <a:buFont typeface="Wingdings" pitchFamily="2" charset="2"/>
              <a:buChar char="§"/>
              <a:defRPr sz="1600" i="0">
                <a:solidFill>
                  <a:schemeClr val="tx1"/>
                </a:solidFill>
              </a:defRPr>
            </a:lvl1pPr>
            <a:lvl2pPr>
              <a:buClr>
                <a:srgbClr val="E3E3E3"/>
              </a:buClr>
              <a:buFont typeface="Wingdings" pitchFamily="2" charset="2"/>
              <a:buChar char="§"/>
              <a:defRPr sz="1400" i="0"/>
            </a:lvl2pPr>
            <a:lvl3pPr>
              <a:buFont typeface="Wingdings" pitchFamily="2" charset="2"/>
              <a:buChar char="§"/>
              <a:defRPr sz="1200" i="0"/>
            </a:lvl3pPr>
          </a:lstStyle>
          <a:p>
            <a:pPr lvl="0"/>
            <a:r>
              <a:rPr lang="it-IT" dirty="0"/>
              <a:t>Fare clic per modificare stili del testo dello schema</a:t>
            </a:r>
          </a:p>
          <a:p>
            <a:pPr lvl="1"/>
            <a:r>
              <a:rPr lang="it-IT" dirty="0"/>
              <a:t>Second level</a:t>
            </a:r>
          </a:p>
          <a:p>
            <a:pPr lvl="2"/>
            <a:r>
              <a:rPr lang="it-IT" dirty="0"/>
              <a:t>Third level</a:t>
            </a:r>
          </a:p>
        </p:txBody>
      </p:sp>
      <p:sp>
        <p:nvSpPr>
          <p:cNvPr id="21" name="Segnaposto testo 19"/>
          <p:cNvSpPr>
            <a:spLocks noGrp="1"/>
          </p:cNvSpPr>
          <p:nvPr>
            <p:ph type="body" sz="quarter" idx="18" hasCustomPrompt="1"/>
          </p:nvPr>
        </p:nvSpPr>
        <p:spPr>
          <a:xfrm>
            <a:off x="4460400" y="2242232"/>
            <a:ext cx="3155950" cy="2720975"/>
          </a:xfrm>
          <a:prstGeom prst="rect">
            <a:avLst/>
          </a:prstGeom>
        </p:spPr>
        <p:txBody>
          <a:bodyPr/>
          <a:lstStyle>
            <a:lvl1pPr>
              <a:buClr>
                <a:srgbClr val="FFD500"/>
              </a:buClr>
              <a:buFont typeface="Wingdings" pitchFamily="2" charset="2"/>
              <a:buChar char="§"/>
              <a:defRPr sz="1600" i="0">
                <a:solidFill>
                  <a:schemeClr val="tx1"/>
                </a:solidFill>
              </a:defRPr>
            </a:lvl1pPr>
            <a:lvl2pPr>
              <a:buClr>
                <a:srgbClr val="E3E3E3"/>
              </a:buClr>
              <a:buFont typeface="Wingdings" pitchFamily="2" charset="2"/>
              <a:buChar char="§"/>
              <a:defRPr sz="1400" i="0"/>
            </a:lvl2pPr>
            <a:lvl3pPr>
              <a:buFont typeface="Wingdings" pitchFamily="2" charset="2"/>
              <a:buChar char="§"/>
              <a:defRPr sz="1200" i="0"/>
            </a:lvl3pPr>
          </a:lstStyle>
          <a:p>
            <a:pPr lvl="0"/>
            <a:r>
              <a:rPr lang="it-IT" dirty="0"/>
              <a:t>Fare clic per modificare stili del testo dello schema</a:t>
            </a:r>
          </a:p>
          <a:p>
            <a:pPr lvl="1"/>
            <a:r>
              <a:rPr lang="it-IT" dirty="0"/>
              <a:t>Second level</a:t>
            </a:r>
          </a:p>
          <a:p>
            <a:pPr lvl="2"/>
            <a:r>
              <a:rPr lang="it-IT" dirty="0"/>
              <a:t>Third level</a:t>
            </a:r>
          </a:p>
        </p:txBody>
      </p:sp>
      <p:sp>
        <p:nvSpPr>
          <p:cNvPr id="22" name="Segnaposto testo 19"/>
          <p:cNvSpPr>
            <a:spLocks noGrp="1"/>
          </p:cNvSpPr>
          <p:nvPr>
            <p:ph type="body" sz="quarter" idx="19" hasCustomPrompt="1"/>
          </p:nvPr>
        </p:nvSpPr>
        <p:spPr>
          <a:xfrm>
            <a:off x="8276400" y="2264004"/>
            <a:ext cx="3155950" cy="2720975"/>
          </a:xfrm>
          <a:prstGeom prst="rect">
            <a:avLst/>
          </a:prstGeom>
        </p:spPr>
        <p:txBody>
          <a:bodyPr/>
          <a:lstStyle>
            <a:lvl1pPr>
              <a:buClr>
                <a:srgbClr val="FFD500"/>
              </a:buClr>
              <a:buFont typeface="Wingdings" pitchFamily="2" charset="2"/>
              <a:buChar char="§"/>
              <a:defRPr sz="1600" i="0">
                <a:solidFill>
                  <a:schemeClr val="tx1"/>
                </a:solidFill>
              </a:defRPr>
            </a:lvl1pPr>
            <a:lvl2pPr>
              <a:buClr>
                <a:srgbClr val="E3E3E3"/>
              </a:buClr>
              <a:buFont typeface="Wingdings" pitchFamily="2" charset="2"/>
              <a:buChar char="§"/>
              <a:defRPr sz="1400" i="0"/>
            </a:lvl2pPr>
            <a:lvl3pPr>
              <a:buFont typeface="Wingdings" pitchFamily="2" charset="2"/>
              <a:buChar char="§"/>
              <a:defRPr sz="1200" i="0"/>
            </a:lvl3pPr>
          </a:lstStyle>
          <a:p>
            <a:pPr lvl="0"/>
            <a:r>
              <a:rPr lang="it-IT" dirty="0"/>
              <a:t>Fare clic per modificare stili del testo dello schema</a:t>
            </a:r>
          </a:p>
          <a:p>
            <a:pPr lvl="1"/>
            <a:r>
              <a:rPr lang="it-IT" dirty="0"/>
              <a:t>Second level</a:t>
            </a:r>
          </a:p>
          <a:p>
            <a:pPr lvl="2"/>
            <a:r>
              <a:rPr lang="it-IT" dirty="0"/>
              <a:t>Third level</a:t>
            </a:r>
          </a:p>
        </p:txBody>
      </p:sp>
      <p:sp>
        <p:nvSpPr>
          <p:cNvPr id="16" name="Title 1">
            <a:extLst>
              <a:ext uri="{FF2B5EF4-FFF2-40B4-BE49-F238E27FC236}">
                <a16:creationId xmlns:a16="http://schemas.microsoft.com/office/drawing/2014/main" id="{86942CEC-B03D-4250-8A31-6750985414D3}"/>
              </a:ext>
            </a:extLst>
          </p:cNvPr>
          <p:cNvSpPr>
            <a:spLocks noGrp="1"/>
          </p:cNvSpPr>
          <p:nvPr>
            <p:ph type="title"/>
          </p:nvPr>
        </p:nvSpPr>
        <p:spPr>
          <a:xfrm>
            <a:off x="1249954" y="179889"/>
            <a:ext cx="9604323" cy="777600"/>
          </a:xfrm>
          <a:prstGeom prst="rect">
            <a:avLst/>
          </a:prstGeom>
        </p:spPr>
        <p:txBody>
          <a:bodyPr/>
          <a:lstStyle>
            <a:lvl1pPr>
              <a:defRPr sz="3200"/>
            </a:lvl1pPr>
          </a:lstStyle>
          <a:p>
            <a:endParaRPr lang="en-GB" dirty="0">
              <a:solidFill>
                <a:schemeClr val="accent3"/>
              </a:solidFill>
            </a:endParaRPr>
          </a:p>
        </p:txBody>
      </p:sp>
      <p:sp>
        <p:nvSpPr>
          <p:cNvPr id="19" name="Segnaposto numero diapositiva 2">
            <a:extLst>
              <a:ext uri="{FF2B5EF4-FFF2-40B4-BE49-F238E27FC236}">
                <a16:creationId xmlns:a16="http://schemas.microsoft.com/office/drawing/2014/main" id="{9B1F8DF2-ACD9-421C-802F-15A8C8DF2DBB}"/>
              </a:ext>
            </a:extLst>
          </p:cNvPr>
          <p:cNvSpPr>
            <a:spLocks noGrp="1"/>
          </p:cNvSpPr>
          <p:nvPr>
            <p:ph type="sldNum" sz="quarter" idx="21"/>
          </p:nvPr>
        </p:nvSpPr>
        <p:spPr>
          <a:xfrm>
            <a:off x="11368304" y="6405824"/>
            <a:ext cx="0" cy="0"/>
          </a:xfrm>
        </p:spPr>
        <p:txBody>
          <a:bodyPr/>
          <a:lstStyle/>
          <a:p>
            <a:pPr fontAlgn="base">
              <a:spcBef>
                <a:spcPct val="0"/>
              </a:spcBef>
              <a:spcAft>
                <a:spcPct val="0"/>
              </a:spcAft>
              <a:defRPr/>
            </a:pPr>
            <a:endParaRPr lang="it-IT" dirty="0"/>
          </a:p>
        </p:txBody>
      </p:sp>
      <p:sp>
        <p:nvSpPr>
          <p:cNvPr id="15" name="Segnaposto piè di pagina 2">
            <a:extLst>
              <a:ext uri="{FF2B5EF4-FFF2-40B4-BE49-F238E27FC236}">
                <a16:creationId xmlns:a16="http://schemas.microsoft.com/office/drawing/2014/main" id="{86CB8E07-1D78-438B-9E9B-643F2B8B1A9E}"/>
              </a:ext>
            </a:extLst>
          </p:cNvPr>
          <p:cNvSpPr>
            <a:spLocks noGrp="1"/>
          </p:cNvSpPr>
          <p:nvPr>
            <p:ph type="ftr" sz="quarter" idx="3"/>
          </p:nvPr>
        </p:nvSpPr>
        <p:spPr>
          <a:xfrm>
            <a:off x="7210" y="6513725"/>
            <a:ext cx="12184790" cy="332474"/>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pPr algn="ctr"/>
            <a:endParaRPr lang="en-GB" sz="800" dirty="0"/>
          </a:p>
        </p:txBody>
      </p:sp>
    </p:spTree>
    <p:extLst>
      <p:ext uri="{BB962C8B-B14F-4D97-AF65-F5344CB8AC3E}">
        <p14:creationId xmlns:p14="http://schemas.microsoft.com/office/powerpoint/2010/main" val="129449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3 boxes with line separation and shades">
    <p:bg>
      <p:bgPr>
        <a:solidFill>
          <a:schemeClr val="bg1"/>
        </a:solidFill>
        <a:effectLst/>
      </p:bgPr>
    </p:bg>
    <p:spTree>
      <p:nvGrpSpPr>
        <p:cNvPr id="1" name=""/>
        <p:cNvGrpSpPr/>
        <p:nvPr/>
      </p:nvGrpSpPr>
      <p:grpSpPr>
        <a:xfrm>
          <a:off x="0" y="0"/>
          <a:ext cx="0" cy="0"/>
          <a:chOff x="0" y="0"/>
          <a:chExt cx="0" cy="0"/>
        </a:xfrm>
      </p:grpSpPr>
      <p:sp>
        <p:nvSpPr>
          <p:cNvPr id="12" name="Segnaposto testo 11"/>
          <p:cNvSpPr>
            <a:spLocks noGrp="1"/>
          </p:cNvSpPr>
          <p:nvPr>
            <p:ph type="body" sz="quarter" idx="10"/>
          </p:nvPr>
        </p:nvSpPr>
        <p:spPr>
          <a:xfrm>
            <a:off x="640799" y="1123200"/>
            <a:ext cx="3096000" cy="727200"/>
          </a:xfrm>
          <a:prstGeom prst="rect">
            <a:avLst/>
          </a:prstGeom>
          <a:solidFill>
            <a:srgbClr val="E3E3E3"/>
          </a:solidFill>
          <a:effectLst>
            <a:outerShdw dist="101600" dir="8100000" algn="ctr" rotWithShape="0">
              <a:srgbClr val="01B1C9"/>
            </a:outerShdw>
          </a:effectLst>
        </p:spPr>
        <p:txBody>
          <a:bodyPr anchor="ctr" anchorCtr="0">
            <a:normAutofit/>
          </a:bodyPr>
          <a:lstStyle>
            <a:lvl1pPr>
              <a:buNone/>
              <a:defRPr sz="1600" b="1" i="0">
                <a:solidFill>
                  <a:schemeClr val="tx1"/>
                </a:solidFill>
              </a:defRPr>
            </a:lvl1pPr>
          </a:lstStyle>
          <a:p>
            <a:pPr lvl="0"/>
            <a:r>
              <a:rPr lang="en-US"/>
              <a:t>Edit Master text styles</a:t>
            </a:r>
          </a:p>
        </p:txBody>
      </p:sp>
      <p:sp>
        <p:nvSpPr>
          <p:cNvPr id="14" name="Segnaposto testo 13"/>
          <p:cNvSpPr>
            <a:spLocks noGrp="1"/>
          </p:cNvSpPr>
          <p:nvPr>
            <p:ph type="body" sz="quarter" idx="11"/>
          </p:nvPr>
        </p:nvSpPr>
        <p:spPr>
          <a:xfrm>
            <a:off x="4460400" y="1123200"/>
            <a:ext cx="3096000" cy="727200"/>
          </a:xfrm>
          <a:prstGeom prst="rect">
            <a:avLst/>
          </a:prstGeom>
          <a:solidFill>
            <a:srgbClr val="E3E3E3"/>
          </a:solidFill>
          <a:effectLst>
            <a:outerShdw dist="101600" dir="8100000" algn="ctr" rotWithShape="0">
              <a:srgbClr val="FFD500"/>
            </a:outerShdw>
          </a:effectLst>
        </p:spPr>
        <p:txBody>
          <a:bodyPr anchor="ctr" anchorCtr="0">
            <a:normAutofit/>
          </a:bodyPr>
          <a:lstStyle>
            <a:lvl1pPr>
              <a:buNone/>
              <a:defRPr sz="1600" b="1" i="0">
                <a:solidFill>
                  <a:schemeClr val="tx1"/>
                </a:solidFill>
              </a:defRPr>
            </a:lvl1pPr>
          </a:lstStyle>
          <a:p>
            <a:pPr lvl="0"/>
            <a:r>
              <a:rPr lang="en-US"/>
              <a:t>Edit Master text styles</a:t>
            </a:r>
          </a:p>
        </p:txBody>
      </p:sp>
      <p:sp>
        <p:nvSpPr>
          <p:cNvPr id="17" name="Segnaposto testo 16"/>
          <p:cNvSpPr>
            <a:spLocks noGrp="1"/>
          </p:cNvSpPr>
          <p:nvPr>
            <p:ph type="body" sz="quarter" idx="12"/>
          </p:nvPr>
        </p:nvSpPr>
        <p:spPr>
          <a:xfrm>
            <a:off x="8276400" y="1123200"/>
            <a:ext cx="3096000" cy="727200"/>
          </a:xfrm>
          <a:prstGeom prst="rect">
            <a:avLst/>
          </a:prstGeom>
          <a:solidFill>
            <a:srgbClr val="E3E3E3"/>
          </a:solidFill>
          <a:effectLst>
            <a:outerShdw dist="101600" dir="8100000" algn="ctr" rotWithShape="0">
              <a:schemeClr val="bg1">
                <a:lumMod val="75000"/>
              </a:schemeClr>
            </a:outerShdw>
          </a:effectLst>
        </p:spPr>
        <p:txBody>
          <a:bodyPr anchor="ctr" anchorCtr="0">
            <a:normAutofit/>
          </a:bodyPr>
          <a:lstStyle>
            <a:lvl1pPr>
              <a:buNone/>
              <a:defRPr sz="1600" b="1" i="0">
                <a:solidFill>
                  <a:schemeClr val="tx1"/>
                </a:solidFill>
              </a:defRPr>
            </a:lvl1pPr>
          </a:lstStyle>
          <a:p>
            <a:pPr lvl="0"/>
            <a:r>
              <a:rPr lang="en-US"/>
              <a:t>Edit Master text styles</a:t>
            </a:r>
          </a:p>
        </p:txBody>
      </p:sp>
      <p:cxnSp>
        <p:nvCxnSpPr>
          <p:cNvPr id="18" name="Connettore 1 13"/>
          <p:cNvCxnSpPr/>
          <p:nvPr userDrawn="1"/>
        </p:nvCxnSpPr>
        <p:spPr>
          <a:xfrm>
            <a:off x="4070685" y="1131070"/>
            <a:ext cx="0" cy="248400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Connettore 1 13"/>
          <p:cNvCxnSpPr/>
          <p:nvPr userDrawn="1"/>
        </p:nvCxnSpPr>
        <p:spPr>
          <a:xfrm>
            <a:off x="7880684" y="1130400"/>
            <a:ext cx="0" cy="248400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Segnaposto testo 31"/>
          <p:cNvSpPr>
            <a:spLocks noGrp="1"/>
          </p:cNvSpPr>
          <p:nvPr>
            <p:ph type="body" sz="quarter" idx="16"/>
          </p:nvPr>
        </p:nvSpPr>
        <p:spPr>
          <a:xfrm>
            <a:off x="1389600" y="5407200"/>
            <a:ext cx="9486000" cy="730800"/>
          </a:xfrm>
          <a:prstGeom prst="rect">
            <a:avLst/>
          </a:prstGeom>
          <a:solidFill>
            <a:srgbClr val="E3E3E3"/>
          </a:solidFill>
          <a:effectLst>
            <a:outerShdw dist="101600" dir="8100000" algn="ctr" rotWithShape="0">
              <a:srgbClr val="FFD500"/>
            </a:outerShdw>
          </a:effectLst>
        </p:spPr>
        <p:txBody>
          <a:bodyPr anchor="ctr">
            <a:normAutofit/>
          </a:bodyPr>
          <a:lstStyle>
            <a:lvl1pPr algn="ctr">
              <a:buNone/>
              <a:defRPr sz="1600" b="1" i="0" baseline="0">
                <a:solidFill>
                  <a:schemeClr val="tx1"/>
                </a:solidFill>
                <a:effectLst/>
                <a:latin typeface="+mj-lt"/>
              </a:defRPr>
            </a:lvl1pPr>
          </a:lstStyle>
          <a:p>
            <a:pPr lvl="0"/>
            <a:r>
              <a:rPr lang="en-US"/>
              <a:t>Edit Master text styles</a:t>
            </a:r>
          </a:p>
        </p:txBody>
      </p:sp>
      <p:sp>
        <p:nvSpPr>
          <p:cNvPr id="20" name="Segnaposto testo 19"/>
          <p:cNvSpPr>
            <a:spLocks noGrp="1"/>
          </p:cNvSpPr>
          <p:nvPr>
            <p:ph type="body" sz="quarter" idx="17" hasCustomPrompt="1"/>
          </p:nvPr>
        </p:nvSpPr>
        <p:spPr>
          <a:xfrm>
            <a:off x="640800" y="2209575"/>
            <a:ext cx="3155950" cy="2720975"/>
          </a:xfrm>
          <a:prstGeom prst="rect">
            <a:avLst/>
          </a:prstGeom>
        </p:spPr>
        <p:txBody>
          <a:bodyPr/>
          <a:lstStyle>
            <a:lvl1pPr>
              <a:buClr>
                <a:srgbClr val="FFD500"/>
              </a:buClr>
              <a:buFont typeface="Wingdings" pitchFamily="2" charset="2"/>
              <a:buChar char="§"/>
              <a:defRPr sz="1600" i="0">
                <a:solidFill>
                  <a:schemeClr val="tx1"/>
                </a:solidFill>
              </a:defRPr>
            </a:lvl1pPr>
            <a:lvl2pPr>
              <a:buClr>
                <a:srgbClr val="E3E3E3"/>
              </a:buClr>
              <a:buFont typeface="Wingdings" pitchFamily="2" charset="2"/>
              <a:buChar char="§"/>
              <a:defRPr sz="1400" i="0"/>
            </a:lvl2pPr>
            <a:lvl3pPr>
              <a:buFont typeface="Wingdings" pitchFamily="2" charset="2"/>
              <a:buChar char="§"/>
              <a:defRPr sz="1200" i="0"/>
            </a:lvl3pPr>
          </a:lstStyle>
          <a:p>
            <a:pPr lvl="0"/>
            <a:r>
              <a:rPr lang="it-IT" dirty="0"/>
              <a:t>Fare clic per modificare stili del testo dello schema</a:t>
            </a:r>
          </a:p>
          <a:p>
            <a:pPr lvl="1"/>
            <a:r>
              <a:rPr lang="it-IT" dirty="0"/>
              <a:t>Second level</a:t>
            </a:r>
          </a:p>
          <a:p>
            <a:pPr lvl="2"/>
            <a:r>
              <a:rPr lang="it-IT" dirty="0"/>
              <a:t>Third level</a:t>
            </a:r>
          </a:p>
        </p:txBody>
      </p:sp>
      <p:sp>
        <p:nvSpPr>
          <p:cNvPr id="21" name="Segnaposto testo 19"/>
          <p:cNvSpPr>
            <a:spLocks noGrp="1"/>
          </p:cNvSpPr>
          <p:nvPr>
            <p:ph type="body" sz="quarter" idx="18" hasCustomPrompt="1"/>
          </p:nvPr>
        </p:nvSpPr>
        <p:spPr>
          <a:xfrm>
            <a:off x="4460400" y="2242232"/>
            <a:ext cx="3155950" cy="2720975"/>
          </a:xfrm>
          <a:prstGeom prst="rect">
            <a:avLst/>
          </a:prstGeom>
        </p:spPr>
        <p:txBody>
          <a:bodyPr/>
          <a:lstStyle>
            <a:lvl1pPr>
              <a:buClr>
                <a:srgbClr val="FFD500"/>
              </a:buClr>
              <a:buFont typeface="Wingdings" pitchFamily="2" charset="2"/>
              <a:buChar char="§"/>
              <a:defRPr sz="1600" i="0">
                <a:solidFill>
                  <a:schemeClr val="tx1"/>
                </a:solidFill>
              </a:defRPr>
            </a:lvl1pPr>
            <a:lvl2pPr>
              <a:buClr>
                <a:srgbClr val="E3E3E3"/>
              </a:buClr>
              <a:buFont typeface="Wingdings" pitchFamily="2" charset="2"/>
              <a:buChar char="§"/>
              <a:defRPr sz="1400" i="0"/>
            </a:lvl2pPr>
            <a:lvl3pPr>
              <a:buFont typeface="Wingdings" pitchFamily="2" charset="2"/>
              <a:buChar char="§"/>
              <a:defRPr sz="1200" i="0"/>
            </a:lvl3pPr>
          </a:lstStyle>
          <a:p>
            <a:pPr lvl="0"/>
            <a:r>
              <a:rPr lang="it-IT" dirty="0"/>
              <a:t>Fare clic per modificare stili del testo dello schema</a:t>
            </a:r>
          </a:p>
          <a:p>
            <a:pPr lvl="1"/>
            <a:r>
              <a:rPr lang="it-IT" dirty="0"/>
              <a:t>Second level</a:t>
            </a:r>
          </a:p>
          <a:p>
            <a:pPr lvl="2"/>
            <a:r>
              <a:rPr lang="it-IT" dirty="0"/>
              <a:t>Third level</a:t>
            </a:r>
          </a:p>
        </p:txBody>
      </p:sp>
      <p:sp>
        <p:nvSpPr>
          <p:cNvPr id="22" name="Segnaposto testo 19"/>
          <p:cNvSpPr>
            <a:spLocks noGrp="1"/>
          </p:cNvSpPr>
          <p:nvPr>
            <p:ph type="body" sz="quarter" idx="19" hasCustomPrompt="1"/>
          </p:nvPr>
        </p:nvSpPr>
        <p:spPr>
          <a:xfrm>
            <a:off x="8276400" y="2264004"/>
            <a:ext cx="3155950" cy="2720975"/>
          </a:xfrm>
          <a:prstGeom prst="rect">
            <a:avLst/>
          </a:prstGeom>
        </p:spPr>
        <p:txBody>
          <a:bodyPr/>
          <a:lstStyle>
            <a:lvl1pPr>
              <a:buClr>
                <a:srgbClr val="FFD500"/>
              </a:buClr>
              <a:buFont typeface="Wingdings" pitchFamily="2" charset="2"/>
              <a:buChar char="§"/>
              <a:defRPr sz="1600" i="0">
                <a:solidFill>
                  <a:schemeClr val="tx1"/>
                </a:solidFill>
              </a:defRPr>
            </a:lvl1pPr>
            <a:lvl2pPr>
              <a:buClr>
                <a:srgbClr val="E3E3E3"/>
              </a:buClr>
              <a:buFont typeface="Wingdings" pitchFamily="2" charset="2"/>
              <a:buChar char="§"/>
              <a:defRPr sz="1400" i="0"/>
            </a:lvl2pPr>
            <a:lvl3pPr>
              <a:buFont typeface="Wingdings" pitchFamily="2" charset="2"/>
              <a:buChar char="§"/>
              <a:defRPr sz="1200" i="0"/>
            </a:lvl3pPr>
          </a:lstStyle>
          <a:p>
            <a:pPr lvl="0"/>
            <a:r>
              <a:rPr lang="it-IT" dirty="0"/>
              <a:t>Fare clic per modificare stili del testo dello schema</a:t>
            </a:r>
          </a:p>
          <a:p>
            <a:pPr lvl="1"/>
            <a:r>
              <a:rPr lang="it-IT" dirty="0"/>
              <a:t>Second level</a:t>
            </a:r>
          </a:p>
          <a:p>
            <a:pPr lvl="2"/>
            <a:r>
              <a:rPr lang="it-IT" dirty="0"/>
              <a:t>Third level</a:t>
            </a:r>
          </a:p>
        </p:txBody>
      </p:sp>
      <p:sp>
        <p:nvSpPr>
          <p:cNvPr id="16" name="Title 1">
            <a:extLst>
              <a:ext uri="{FF2B5EF4-FFF2-40B4-BE49-F238E27FC236}">
                <a16:creationId xmlns:a16="http://schemas.microsoft.com/office/drawing/2014/main" id="{4F38597D-6639-4651-9FC9-D2811A24DC3A}"/>
              </a:ext>
            </a:extLst>
          </p:cNvPr>
          <p:cNvSpPr>
            <a:spLocks noGrp="1"/>
          </p:cNvSpPr>
          <p:nvPr>
            <p:ph type="title"/>
          </p:nvPr>
        </p:nvSpPr>
        <p:spPr>
          <a:xfrm>
            <a:off x="1249954" y="179889"/>
            <a:ext cx="9604323" cy="777600"/>
          </a:xfrm>
          <a:prstGeom prst="rect">
            <a:avLst/>
          </a:prstGeom>
        </p:spPr>
        <p:txBody>
          <a:bodyPr/>
          <a:lstStyle>
            <a:lvl1pPr>
              <a:defRPr sz="3200">
                <a:solidFill>
                  <a:schemeClr val="tx1"/>
                </a:solidFill>
              </a:defRPr>
            </a:lvl1pPr>
          </a:lstStyle>
          <a:p>
            <a:endParaRPr lang="en-GB" dirty="0">
              <a:solidFill>
                <a:schemeClr val="accent3"/>
              </a:solidFill>
            </a:endParaRPr>
          </a:p>
        </p:txBody>
      </p:sp>
      <p:sp>
        <p:nvSpPr>
          <p:cNvPr id="19" name="Segnaposto numero diapositiva 2">
            <a:extLst>
              <a:ext uri="{FF2B5EF4-FFF2-40B4-BE49-F238E27FC236}">
                <a16:creationId xmlns:a16="http://schemas.microsoft.com/office/drawing/2014/main" id="{3166C9D8-2E46-423D-81F4-E0718F7BC86F}"/>
              </a:ext>
            </a:extLst>
          </p:cNvPr>
          <p:cNvSpPr>
            <a:spLocks noGrp="1"/>
          </p:cNvSpPr>
          <p:nvPr>
            <p:ph type="sldNum" sz="quarter" idx="21"/>
          </p:nvPr>
        </p:nvSpPr>
        <p:spPr>
          <a:xfrm>
            <a:off x="11368304" y="6405824"/>
            <a:ext cx="0" cy="0"/>
          </a:xfrm>
        </p:spPr>
        <p:txBody>
          <a:bodyPr/>
          <a:lstStyle/>
          <a:p>
            <a:pPr fontAlgn="base">
              <a:spcBef>
                <a:spcPct val="0"/>
              </a:spcBef>
              <a:spcAft>
                <a:spcPct val="0"/>
              </a:spcAft>
              <a:defRPr/>
            </a:pPr>
            <a:fld id="{DC8EB68E-E012-4BA0-8FC2-4838E88C4766}" type="slidenum">
              <a:rPr lang="it-IT" smtClean="0"/>
              <a:pPr fontAlgn="base">
                <a:spcBef>
                  <a:spcPct val="0"/>
                </a:spcBef>
                <a:spcAft>
                  <a:spcPct val="0"/>
                </a:spcAft>
                <a:defRPr/>
              </a:pPr>
              <a:t>‹#›</a:t>
            </a:fld>
            <a:endParaRPr lang="it-IT" dirty="0"/>
          </a:p>
        </p:txBody>
      </p:sp>
      <p:sp>
        <p:nvSpPr>
          <p:cNvPr id="15" name="Segnaposto piè di pagina 2">
            <a:extLst>
              <a:ext uri="{FF2B5EF4-FFF2-40B4-BE49-F238E27FC236}">
                <a16:creationId xmlns:a16="http://schemas.microsoft.com/office/drawing/2014/main" id="{EE68494A-2ABD-4E05-8AB9-7A667971AFA4}"/>
              </a:ext>
            </a:extLst>
          </p:cNvPr>
          <p:cNvSpPr>
            <a:spLocks noGrp="1"/>
          </p:cNvSpPr>
          <p:nvPr>
            <p:ph type="ftr" sz="quarter" idx="3"/>
          </p:nvPr>
        </p:nvSpPr>
        <p:spPr>
          <a:xfrm>
            <a:off x="7210" y="6513725"/>
            <a:ext cx="12184790" cy="332474"/>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pPr algn="ctr"/>
            <a:endParaRPr lang="en-GB" sz="800" dirty="0"/>
          </a:p>
        </p:txBody>
      </p:sp>
    </p:spTree>
    <p:extLst>
      <p:ext uri="{BB962C8B-B14F-4D97-AF65-F5344CB8AC3E}">
        <p14:creationId xmlns:p14="http://schemas.microsoft.com/office/powerpoint/2010/main" val="1328770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F82AA-6A3C-4B7E-8611-DE58C42447AC}"/>
              </a:ext>
            </a:extLst>
          </p:cNvPr>
          <p:cNvSpPr>
            <a:spLocks noGrp="1"/>
          </p:cNvSpPr>
          <p:nvPr>
            <p:ph type="title"/>
          </p:nvPr>
        </p:nvSpPr>
        <p:spPr>
          <a:xfrm>
            <a:off x="3635229" y="403225"/>
            <a:ext cx="4921541" cy="473075"/>
          </a:xfrm>
          <a:prstGeom prst="rect">
            <a:avLst/>
          </a:prstGeom>
        </p:spPr>
        <p:txBody>
          <a:bodyPr/>
          <a:lstStyle>
            <a:lvl1pPr algn="ctr">
              <a:defRPr sz="3200" b="1">
                <a:solidFill>
                  <a:schemeClr val="accent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AF8DEA17-3889-4D77-AD3E-7CA42BD25B8A}"/>
              </a:ext>
            </a:extLst>
          </p:cNvPr>
          <p:cNvSpPr>
            <a:spLocks noGrp="1"/>
          </p:cNvSpPr>
          <p:nvPr>
            <p:ph type="dt" sz="half" idx="10"/>
          </p:nvPr>
        </p:nvSpPr>
        <p:spPr/>
        <p:txBody>
          <a:bodyPr/>
          <a:lstStyle/>
          <a:p>
            <a:fld id="{D00A0AF6-E3A1-46D2-A4E3-F374DCDE6AA2}" type="datetime1">
              <a:rPr lang="en-GB" smtClean="0"/>
              <a:t>21/10/2024</a:t>
            </a:fld>
            <a:endParaRPr lang="en-GB" dirty="0"/>
          </a:p>
        </p:txBody>
      </p:sp>
      <p:sp>
        <p:nvSpPr>
          <p:cNvPr id="4" name="Footer Placeholder 3">
            <a:extLst>
              <a:ext uri="{FF2B5EF4-FFF2-40B4-BE49-F238E27FC236}">
                <a16:creationId xmlns:a16="http://schemas.microsoft.com/office/drawing/2014/main" id="{A2862E90-CA0C-4467-8A15-A230BBAA45D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259A4455-E56D-4A2B-AC9E-10EA0546D557}"/>
              </a:ext>
            </a:extLst>
          </p:cNvPr>
          <p:cNvSpPr>
            <a:spLocks noGrp="1"/>
          </p:cNvSpPr>
          <p:nvPr>
            <p:ph type="sldNum" sz="quarter" idx="12"/>
          </p:nvPr>
        </p:nvSpPr>
        <p:spPr/>
        <p:txBody>
          <a:body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8540607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 1">
    <p:spTree>
      <p:nvGrpSpPr>
        <p:cNvPr id="1" name=""/>
        <p:cNvGrpSpPr/>
        <p:nvPr/>
      </p:nvGrpSpPr>
      <p:grpSpPr>
        <a:xfrm>
          <a:off x="0" y="0"/>
          <a:ext cx="0" cy="0"/>
          <a:chOff x="0" y="0"/>
          <a:chExt cx="0" cy="0"/>
        </a:xfrm>
      </p:grpSpPr>
      <p:sp>
        <p:nvSpPr>
          <p:cNvPr id="3" name="직사각형 7">
            <a:extLst>
              <a:ext uri="{FF2B5EF4-FFF2-40B4-BE49-F238E27FC236}">
                <a16:creationId xmlns:a16="http://schemas.microsoft.com/office/drawing/2014/main" id="{1AAD491E-1EA0-47EE-9B38-C36879304DBF}"/>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그림 개체 틀 6">
            <a:extLst>
              <a:ext uri="{FF2B5EF4-FFF2-40B4-BE49-F238E27FC236}">
                <a16:creationId xmlns:a16="http://schemas.microsoft.com/office/drawing/2014/main" id="{ADA58810-BEDD-4D33-B6DF-414C92F116C0}"/>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pic>
        <p:nvPicPr>
          <p:cNvPr id="5" name="Immagine 8">
            <a:extLst>
              <a:ext uri="{FF2B5EF4-FFF2-40B4-BE49-F238E27FC236}">
                <a16:creationId xmlns:a16="http://schemas.microsoft.com/office/drawing/2014/main" id="{C902A94B-F441-4C44-A590-8C0E54C089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0" y="0"/>
            <a:ext cx="12192000" cy="6857999"/>
          </a:xfrm>
          <a:prstGeom prst="rect">
            <a:avLst/>
          </a:prstGeom>
        </p:spPr>
      </p:pic>
    </p:spTree>
    <p:extLst>
      <p:ext uri="{BB962C8B-B14F-4D97-AF65-F5344CB8AC3E}">
        <p14:creationId xmlns:p14="http://schemas.microsoft.com/office/powerpoint/2010/main" val="34153359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4" name="Rectangle 2"/>
          <p:cNvSpPr>
            <a:spLocks noGrp="1" noChangeArrowheads="1"/>
          </p:cNvSpPr>
          <p:nvPr>
            <p:ph type="title"/>
          </p:nvPr>
        </p:nvSpPr>
        <p:spPr bwMode="auto">
          <a:xfrm>
            <a:off x="508000" y="712800"/>
            <a:ext cx="11171238" cy="752475"/>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lvl1pPr>
              <a:defRPr cap="none" baseline="0">
                <a:solidFill>
                  <a:schemeClr val="tx1"/>
                </a:solidFill>
              </a:defRPr>
            </a:lvl1pPr>
          </a:lstStyle>
          <a:p>
            <a:pPr lvl="0"/>
            <a:r>
              <a:rPr lang="en-GB" noProof="0"/>
              <a:t>Click to edit Master title style</a:t>
            </a:r>
            <a:endParaRPr lang="en-GB" noProof="0" dirty="0"/>
          </a:p>
        </p:txBody>
      </p:sp>
      <p:sp>
        <p:nvSpPr>
          <p:cNvPr id="10" name="Content Placeholder 9"/>
          <p:cNvSpPr>
            <a:spLocks noGrp="1"/>
          </p:cNvSpPr>
          <p:nvPr>
            <p:ph sz="quarter" idx="11"/>
          </p:nvPr>
        </p:nvSpPr>
        <p:spPr>
          <a:xfrm>
            <a:off x="508000" y="1528763"/>
            <a:ext cx="11171238" cy="4830761"/>
          </a:xfrm>
        </p:spPr>
        <p:txBody>
          <a:bodyPr/>
          <a:lstStyle>
            <a:lvl1pPr marL="0" indent="0" defTabSz="357708">
              <a:lnSpc>
                <a:spcPct val="140000"/>
              </a:lnSpc>
              <a:spcBef>
                <a:spcPts val="0"/>
              </a:spcBef>
              <a:defRPr sz="1800"/>
            </a:lvl1pPr>
            <a:lvl2pPr marL="230400" indent="-230400" defTabSz="357708">
              <a:lnSpc>
                <a:spcPct val="140000"/>
              </a:lnSpc>
              <a:spcBef>
                <a:spcPts val="0"/>
              </a:spcBef>
              <a:defRPr sz="1800"/>
            </a:lvl2pPr>
            <a:lvl3pPr marL="459000" indent="-228600" defTabSz="357708">
              <a:lnSpc>
                <a:spcPct val="140000"/>
              </a:lnSpc>
              <a:spcBef>
                <a:spcPts val="0"/>
              </a:spcBef>
              <a:buClr>
                <a:schemeClr val="tx1"/>
              </a:buClr>
              <a:buSzPct val="75000"/>
              <a:buFont typeface="Wingdings" pitchFamily="2" charset="2"/>
              <a:buChar char=""/>
              <a:defRPr sz="1800"/>
            </a:lvl3pPr>
            <a:lvl4pPr marL="687600" indent="-228600" defTabSz="357708">
              <a:lnSpc>
                <a:spcPct val="140000"/>
              </a:lnSpc>
              <a:spcBef>
                <a:spcPts val="0"/>
              </a:spcBef>
              <a:buClr>
                <a:schemeClr val="tx1"/>
              </a:buClr>
              <a:buSzPct val="75000"/>
              <a:buFont typeface="Wingdings" pitchFamily="2" charset="2"/>
              <a:buChar char=""/>
              <a:defRPr sz="1800"/>
            </a:lvl4pPr>
            <a:lvl5pPr marL="890800" indent="-203200" defTabSz="357708">
              <a:lnSpc>
                <a:spcPct val="140000"/>
              </a:lnSpc>
              <a:spcBef>
                <a:spcPts val="0"/>
              </a:spcBef>
              <a:buClr>
                <a:schemeClr val="tx1"/>
              </a:buClr>
              <a:buSzPct val="75000"/>
              <a:buFont typeface="Wingdings" pitchFamily="2" charset="2"/>
              <a:buChar char=""/>
              <a:defRPr sz="1600"/>
            </a:lvl5pPr>
            <a:lvl6pPr marL="1043200" indent="-152400" defTabSz="357708">
              <a:lnSpc>
                <a:spcPct val="140000"/>
              </a:lnSpc>
              <a:buClr>
                <a:schemeClr val="tx1"/>
              </a:buClr>
              <a:buSzPct val="75000"/>
              <a:buFont typeface="Wingdings" pitchFamily="2" charset="2"/>
              <a:buChar char=""/>
              <a:defRPr sz="1200"/>
            </a:lvl6p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Segnaposto piè di pagina 2">
            <a:extLst>
              <a:ext uri="{FF2B5EF4-FFF2-40B4-BE49-F238E27FC236}">
                <a16:creationId xmlns:a16="http://schemas.microsoft.com/office/drawing/2014/main" id="{FE0712F9-CFD5-48E6-BA23-8CFF34DBF095}"/>
              </a:ext>
            </a:extLst>
          </p:cNvPr>
          <p:cNvSpPr>
            <a:spLocks noGrp="1"/>
          </p:cNvSpPr>
          <p:nvPr>
            <p:ph type="ftr" sz="quarter" idx="3"/>
          </p:nvPr>
        </p:nvSpPr>
        <p:spPr>
          <a:xfrm>
            <a:off x="7210" y="6513725"/>
            <a:ext cx="12184790" cy="332474"/>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pPr algn="ctr"/>
            <a:endParaRPr lang="en-GB" sz="800" dirty="0"/>
          </a:p>
        </p:txBody>
      </p:sp>
      <p:pic>
        <p:nvPicPr>
          <p:cNvPr id="5" name="Immagine 8">
            <a:extLst>
              <a:ext uri="{FF2B5EF4-FFF2-40B4-BE49-F238E27FC236}">
                <a16:creationId xmlns:a16="http://schemas.microsoft.com/office/drawing/2014/main" id="{345E6C6C-106A-4358-B9BA-2157004CBA6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0" y="0"/>
            <a:ext cx="12192000" cy="6857999"/>
          </a:xfrm>
          <a:prstGeom prst="rect">
            <a:avLst/>
          </a:prstGeom>
        </p:spPr>
      </p:pic>
    </p:spTree>
    <p:extLst>
      <p:ext uri="{BB962C8B-B14F-4D97-AF65-F5344CB8AC3E}">
        <p14:creationId xmlns:p14="http://schemas.microsoft.com/office/powerpoint/2010/main" val="395372232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813">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9CF02590-5B9A-433C-8E74-2EA3995C0DAF}" type="datetime1">
              <a:rPr lang="ru-RU" smtClean="0"/>
              <a:t>21.10.2024</a:t>
            </a:fld>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JOC 18 March 2014 </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12" name="Content Placeholder 7">
            <a:extLst>
              <a:ext uri="{FF2B5EF4-FFF2-40B4-BE49-F238E27FC236}">
                <a16:creationId xmlns:a16="http://schemas.microsoft.com/office/drawing/2014/main" id="{8264A752-70D9-434A-94B7-FF2C86E32A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p:spPr>
      </p:pic>
      <p:sp>
        <p:nvSpPr>
          <p:cNvPr id="13" name="Rectangle 12">
            <a:extLst>
              <a:ext uri="{FF2B5EF4-FFF2-40B4-BE49-F238E27FC236}">
                <a16:creationId xmlns:a16="http://schemas.microsoft.com/office/drawing/2014/main" id="{C76136EA-776E-4BBF-B0C3-A2681D1066F7}"/>
              </a:ext>
            </a:extLst>
          </p:cNvPr>
          <p:cNvSpPr/>
          <p:nvPr userDrawn="1"/>
        </p:nvSpPr>
        <p:spPr>
          <a:xfrm>
            <a:off x="-1" y="4244083"/>
            <a:ext cx="9757038" cy="1536700"/>
          </a:xfrm>
          <a:prstGeom prst="rect">
            <a:avLst/>
          </a:prstGeom>
          <a:solidFill>
            <a:srgbClr val="00ABC5">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4" name="Rectangle 13">
            <a:extLst>
              <a:ext uri="{FF2B5EF4-FFF2-40B4-BE49-F238E27FC236}">
                <a16:creationId xmlns:a16="http://schemas.microsoft.com/office/drawing/2014/main" id="{60FE704E-4644-43BF-B6A7-320FC061E47B}"/>
              </a:ext>
            </a:extLst>
          </p:cNvPr>
          <p:cNvSpPr/>
          <p:nvPr userDrawn="1"/>
        </p:nvSpPr>
        <p:spPr>
          <a:xfrm>
            <a:off x="-1" y="5765296"/>
            <a:ext cx="8089643" cy="126853"/>
          </a:xfrm>
          <a:prstGeom prst="rect">
            <a:avLst/>
          </a:prstGeom>
          <a:solidFill>
            <a:srgbClr val="FBD741">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7" name="Rectangle 16">
            <a:extLst>
              <a:ext uri="{FF2B5EF4-FFF2-40B4-BE49-F238E27FC236}">
                <a16:creationId xmlns:a16="http://schemas.microsoft.com/office/drawing/2014/main" id="{1425D9C2-03A7-4921-A754-89324102A227}"/>
              </a:ext>
            </a:extLst>
          </p:cNvPr>
          <p:cNvSpPr/>
          <p:nvPr userDrawn="1"/>
        </p:nvSpPr>
        <p:spPr>
          <a:xfrm>
            <a:off x="613037" y="5726867"/>
            <a:ext cx="2154757" cy="215444"/>
          </a:xfrm>
          <a:prstGeom prst="rect">
            <a:avLst/>
          </a:prstGeom>
        </p:spPr>
        <p:txBody>
          <a:bodyPr wrap="none">
            <a:spAutoFit/>
          </a:bodyPr>
          <a:lstStyle/>
          <a:p>
            <a:r>
              <a:rPr lang="en-GB" sz="800" dirty="0"/>
              <a:t>© 2022 Karachaganak Petroleum Operating b.v</a:t>
            </a:r>
          </a:p>
        </p:txBody>
      </p:sp>
      <p:sp>
        <p:nvSpPr>
          <p:cNvPr id="18" name="Content Placeholder 1">
            <a:extLst>
              <a:ext uri="{FF2B5EF4-FFF2-40B4-BE49-F238E27FC236}">
                <a16:creationId xmlns:a16="http://schemas.microsoft.com/office/drawing/2014/main" id="{E10B9D07-1445-4D84-B94A-B4A83DA45098}"/>
              </a:ext>
            </a:extLst>
          </p:cNvPr>
          <p:cNvSpPr>
            <a:spLocks noGrp="1"/>
          </p:cNvSpPr>
          <p:nvPr>
            <p:ph sz="quarter" idx="10" hasCustomPrompt="1"/>
          </p:nvPr>
        </p:nvSpPr>
        <p:spPr>
          <a:xfrm>
            <a:off x="228599" y="4731905"/>
            <a:ext cx="8848726" cy="952154"/>
          </a:xfrm>
          <a:prstGeom prst="rect">
            <a:avLst/>
          </a:prstGeom>
        </p:spPr>
        <p:txBody>
          <a:bodyPr/>
          <a:lstStyle>
            <a:lvl1pPr marL="0" indent="0">
              <a:buNone/>
              <a:defRPr>
                <a:solidFill>
                  <a:schemeClr val="accent2"/>
                </a:solidFill>
              </a:defRPr>
            </a:lvl1pPr>
          </a:lstStyle>
          <a:p>
            <a:r>
              <a:rPr lang="en-US" dirty="0">
                <a:latin typeface="Calibri" panose="020F0502020204030204" pitchFamily="34" charset="0"/>
                <a:cs typeface="Calibri" panose="020F0502020204030204" pitchFamily="34" charset="0"/>
              </a:rPr>
              <a:t>OpCom/ConCom/JOC and/or any other external/internal meetings/forums/sessions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798188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F82AA-6A3C-4B7E-8611-DE58C42447AC}"/>
              </a:ext>
            </a:extLst>
          </p:cNvPr>
          <p:cNvSpPr>
            <a:spLocks noGrp="1"/>
          </p:cNvSpPr>
          <p:nvPr>
            <p:ph type="title"/>
          </p:nvPr>
        </p:nvSpPr>
        <p:spPr>
          <a:xfrm>
            <a:off x="3635229" y="403225"/>
            <a:ext cx="4921541" cy="473075"/>
          </a:xfrm>
          <a:prstGeom prst="rect">
            <a:avLst/>
          </a:prstGeom>
        </p:spPr>
        <p:txBody>
          <a:bodyPr/>
          <a:lstStyle>
            <a:lvl1pPr algn="ctr">
              <a:defRPr sz="3200" b="1">
                <a:solidFill>
                  <a:schemeClr val="accent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AF8DEA17-3889-4D77-AD3E-7CA42BD25B8A}"/>
              </a:ext>
            </a:extLst>
          </p:cNvPr>
          <p:cNvSpPr>
            <a:spLocks noGrp="1"/>
          </p:cNvSpPr>
          <p:nvPr>
            <p:ph type="dt" sz="half" idx="10"/>
          </p:nvPr>
        </p:nvSpPr>
        <p:spPr/>
        <p:txBody>
          <a:bodyPr/>
          <a:lstStyle/>
          <a:p>
            <a:fld id="{C670540D-0FAC-4C1F-A3A5-5DA688D080E1}" type="datetime1">
              <a:rPr lang="ru-RU" smtClean="0"/>
              <a:t>21.10.2024</a:t>
            </a:fld>
            <a:endParaRPr lang="en-GB" dirty="0"/>
          </a:p>
        </p:txBody>
      </p:sp>
      <p:sp>
        <p:nvSpPr>
          <p:cNvPr id="4" name="Footer Placeholder 3">
            <a:extLst>
              <a:ext uri="{FF2B5EF4-FFF2-40B4-BE49-F238E27FC236}">
                <a16:creationId xmlns:a16="http://schemas.microsoft.com/office/drawing/2014/main" id="{A2862E90-CA0C-4467-8A15-A230BBAA45D7}"/>
              </a:ext>
            </a:extLst>
          </p:cNvPr>
          <p:cNvSpPr>
            <a:spLocks noGrp="1"/>
          </p:cNvSpPr>
          <p:nvPr>
            <p:ph type="ftr" sz="quarter" idx="11"/>
          </p:nvPr>
        </p:nvSpPr>
        <p:spPr/>
        <p:txBody>
          <a:bodyPr/>
          <a:lstStyle/>
          <a:p>
            <a:r>
              <a:rPr lang="en-US" dirty="0"/>
              <a:t>JOC 18 March 2014 </a:t>
            </a:r>
            <a:endParaRPr lang="en-GB" dirty="0"/>
          </a:p>
        </p:txBody>
      </p:sp>
      <p:sp>
        <p:nvSpPr>
          <p:cNvPr id="5" name="Slide Number Placeholder 4">
            <a:extLst>
              <a:ext uri="{FF2B5EF4-FFF2-40B4-BE49-F238E27FC236}">
                <a16:creationId xmlns:a16="http://schemas.microsoft.com/office/drawing/2014/main" id="{259A4455-E56D-4A2B-AC9E-10EA0546D557}"/>
              </a:ext>
            </a:extLst>
          </p:cNvPr>
          <p:cNvSpPr>
            <a:spLocks noGrp="1"/>
          </p:cNvSpPr>
          <p:nvPr>
            <p:ph type="sldNum" sz="quarter" idx="12"/>
          </p:nvPr>
        </p:nvSpPr>
        <p:spPr/>
        <p:txBody>
          <a:body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22012682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55B43B8-51EA-423C-AA9B-BDFD3D5151AC}"/>
              </a:ext>
            </a:extLst>
          </p:cNvPr>
          <p:cNvSpPr/>
          <p:nvPr userDrawn="1"/>
        </p:nvSpPr>
        <p:spPr>
          <a:xfrm>
            <a:off x="0" y="3535062"/>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7728B678-13FB-4938-8058-8E21911E9D7A}"/>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9" name="Rectangle 18">
            <a:extLst>
              <a:ext uri="{FF2B5EF4-FFF2-40B4-BE49-F238E27FC236}">
                <a16:creationId xmlns:a16="http://schemas.microsoft.com/office/drawing/2014/main" id="{E91F3C88-6932-43FB-B127-883BE07E4F68}"/>
              </a:ext>
            </a:extLst>
          </p:cNvPr>
          <p:cNvSpPr/>
          <p:nvPr userDrawn="1"/>
        </p:nvSpPr>
        <p:spPr>
          <a:xfrm>
            <a:off x="0" y="-8238"/>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85AC5782-9956-4A28-9090-97585E3C4EA4}"/>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0" name="Rectangle 19">
            <a:extLst>
              <a:ext uri="{FF2B5EF4-FFF2-40B4-BE49-F238E27FC236}">
                <a16:creationId xmlns:a16="http://schemas.microsoft.com/office/drawing/2014/main" id="{43F1AA14-047E-49CB-B7E7-5567060E5078}"/>
              </a:ext>
            </a:extLst>
          </p:cNvPr>
          <p:cNvSpPr/>
          <p:nvPr userDrawn="1"/>
        </p:nvSpPr>
        <p:spPr>
          <a:xfrm>
            <a:off x="6096000" y="6751938"/>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18" name="Picture 17">
            <a:extLst>
              <a:ext uri="{FF2B5EF4-FFF2-40B4-BE49-F238E27FC236}">
                <a16:creationId xmlns:a16="http://schemas.microsoft.com/office/drawing/2014/main" id="{B2B8C3BD-09D3-490C-8BB3-D8CC55BA09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2693" y="1367471"/>
            <a:ext cx="2098907" cy="1581570"/>
          </a:xfrm>
          <a:prstGeom prst="rect">
            <a:avLst/>
          </a:prstGeom>
        </p:spPr>
      </p:pic>
      <p:sp>
        <p:nvSpPr>
          <p:cNvPr id="21" name="Titolo 1">
            <a:extLst>
              <a:ext uri="{FF2B5EF4-FFF2-40B4-BE49-F238E27FC236}">
                <a16:creationId xmlns:a16="http://schemas.microsoft.com/office/drawing/2014/main" id="{F0BB45C6-8760-4DFF-A3EC-4E4CEFF26E04}"/>
              </a:ext>
            </a:extLst>
          </p:cNvPr>
          <p:cNvSpPr>
            <a:spLocks noGrp="1"/>
          </p:cNvSpPr>
          <p:nvPr>
            <p:ph type="ctrTitle" hasCustomPrompt="1"/>
          </p:nvPr>
        </p:nvSpPr>
        <p:spPr>
          <a:xfrm>
            <a:off x="430699" y="3268740"/>
            <a:ext cx="1276088" cy="1866057"/>
          </a:xfrm>
          <a:prstGeom prst="rect">
            <a:avLst/>
          </a:prstGeom>
          <a:noFill/>
        </p:spPr>
        <p:txBody>
          <a:bodyPr anchor="b">
            <a:noAutofit/>
          </a:bodyPr>
          <a:lstStyle>
            <a:lvl1pPr algn="ctr" eaLnBrk="1" hangingPunct="1">
              <a:defRPr lang="it-IT" sz="4000" b="1" kern="1200" dirty="0">
                <a:solidFill>
                  <a:srgbClr val="FFFFFF"/>
                </a:solidFill>
                <a:latin typeface="+mn-lt"/>
                <a:ea typeface="+mj-ea"/>
                <a:cs typeface="+mj-cs"/>
              </a:defRPr>
            </a:lvl1pPr>
          </a:lstStyle>
          <a:p>
            <a:pPr eaLnBrk="1" hangingPunct="1"/>
            <a:r>
              <a:rPr lang="en-US" altLang="en-US" sz="3600" b="1" dirty="0">
                <a:solidFill>
                  <a:srgbClr val="FFFFFF"/>
                </a:solidFill>
                <a:cs typeface="Arial" charset="0"/>
              </a:rPr>
              <a:t>1</a:t>
            </a:r>
          </a:p>
        </p:txBody>
      </p:sp>
    </p:spTree>
    <p:extLst>
      <p:ext uri="{BB962C8B-B14F-4D97-AF65-F5344CB8AC3E}">
        <p14:creationId xmlns:p14="http://schemas.microsoft.com/office/powerpoint/2010/main" val="12241111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Photo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44F85D4-350A-4934-94C2-B0CF17F119D8}"/>
              </a:ext>
            </a:extLst>
          </p:cNvPr>
          <p:cNvSpPr>
            <a:spLocks noGrp="1"/>
          </p:cNvSpPr>
          <p:nvPr>
            <p:ph type="dt" sz="half" idx="10"/>
          </p:nvPr>
        </p:nvSpPr>
        <p:spPr/>
        <p:txBody>
          <a:bodyPr/>
          <a:lstStyle/>
          <a:p>
            <a:fld id="{4BC7E120-79CA-414D-A8DA-F262BE5288FF}" type="datetime1">
              <a:rPr lang="ru-RU" smtClean="0"/>
              <a:t>21.10.2024</a:t>
            </a:fld>
            <a:endParaRPr lang="en-GB" dirty="0"/>
          </a:p>
        </p:txBody>
      </p:sp>
      <p:sp>
        <p:nvSpPr>
          <p:cNvPr id="4" name="Footer Placeholder 3">
            <a:extLst>
              <a:ext uri="{FF2B5EF4-FFF2-40B4-BE49-F238E27FC236}">
                <a16:creationId xmlns:a16="http://schemas.microsoft.com/office/drawing/2014/main" id="{E6805AC1-3FF1-4AF9-8803-3CBBBFF911D6}"/>
              </a:ext>
            </a:extLst>
          </p:cNvPr>
          <p:cNvSpPr>
            <a:spLocks noGrp="1"/>
          </p:cNvSpPr>
          <p:nvPr>
            <p:ph type="ftr" sz="quarter" idx="11"/>
          </p:nvPr>
        </p:nvSpPr>
        <p:spPr/>
        <p:txBody>
          <a:bodyPr/>
          <a:lstStyle/>
          <a:p>
            <a:r>
              <a:rPr lang="en-US" dirty="0"/>
              <a:t>JOC 18 March 2014 </a:t>
            </a:r>
            <a:endParaRPr lang="en-GB" dirty="0"/>
          </a:p>
        </p:txBody>
      </p:sp>
      <p:sp>
        <p:nvSpPr>
          <p:cNvPr id="5" name="Slide Number Placeholder 4">
            <a:extLst>
              <a:ext uri="{FF2B5EF4-FFF2-40B4-BE49-F238E27FC236}">
                <a16:creationId xmlns:a16="http://schemas.microsoft.com/office/drawing/2014/main" id="{A84EB158-BBFC-43BB-8377-A5774A8AE0A5}"/>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Picture Placeholder 20">
            <a:extLst>
              <a:ext uri="{FF2B5EF4-FFF2-40B4-BE49-F238E27FC236}">
                <a16:creationId xmlns:a16="http://schemas.microsoft.com/office/drawing/2014/main" id="{11C1103D-CEF6-4A34-BB84-9CD9D6AF06B9}"/>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18">
            <a:extLst>
              <a:ext uri="{FF2B5EF4-FFF2-40B4-BE49-F238E27FC236}">
                <a16:creationId xmlns:a16="http://schemas.microsoft.com/office/drawing/2014/main" id="{B10DB224-1BDC-4CBE-90F4-38C848316105}"/>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19">
            <a:extLst>
              <a:ext uri="{FF2B5EF4-FFF2-40B4-BE49-F238E27FC236}">
                <a16:creationId xmlns:a16="http://schemas.microsoft.com/office/drawing/2014/main" id="{0451E06C-C20B-4542-80E3-B5BF078B8A87}"/>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2089234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Phot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FA7A-FCC0-44E8-ADF7-832DF1328D86}"/>
              </a:ext>
            </a:extLst>
          </p:cNvPr>
          <p:cNvSpPr>
            <a:spLocks noGrp="1"/>
          </p:cNvSpPr>
          <p:nvPr>
            <p:ph type="title"/>
          </p:nvPr>
        </p:nvSpPr>
        <p:spPr>
          <a:xfrm>
            <a:off x="2381296" y="402794"/>
            <a:ext cx="5568950" cy="582613"/>
          </a:xfrm>
          <a:prstGeom prst="rect">
            <a:avLst/>
          </a:prstGeom>
        </p:spPr>
        <p:txBody>
          <a:bodyPr/>
          <a:lstStyle>
            <a:lvl1pPr algn="ctr">
              <a:defRPr sz="3200"/>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99A6C748-72DD-4C78-861F-A78C0222C947}"/>
              </a:ext>
            </a:extLst>
          </p:cNvPr>
          <p:cNvSpPr>
            <a:spLocks noGrp="1"/>
          </p:cNvSpPr>
          <p:nvPr>
            <p:ph type="dt" sz="half" idx="10"/>
          </p:nvPr>
        </p:nvSpPr>
        <p:spPr/>
        <p:txBody>
          <a:bodyPr/>
          <a:lstStyle/>
          <a:p>
            <a:fld id="{457CD024-C8D6-4EA1-B633-B5D997E8196F}" type="datetime1">
              <a:rPr lang="ru-RU" smtClean="0"/>
              <a:t>21.10.2024</a:t>
            </a:fld>
            <a:endParaRPr lang="en-GB" dirty="0"/>
          </a:p>
        </p:txBody>
      </p:sp>
      <p:sp>
        <p:nvSpPr>
          <p:cNvPr id="5" name="Slide Number Placeholder 4">
            <a:extLst>
              <a:ext uri="{FF2B5EF4-FFF2-40B4-BE49-F238E27FC236}">
                <a16:creationId xmlns:a16="http://schemas.microsoft.com/office/drawing/2014/main" id="{5CEC9F04-8F47-4F4F-A1CD-7BA9AE005E50}"/>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직사각형 7">
            <a:extLst>
              <a:ext uri="{FF2B5EF4-FFF2-40B4-BE49-F238E27FC236}">
                <a16:creationId xmlns:a16="http://schemas.microsoft.com/office/drawing/2014/main" id="{8B5DE974-BFF0-4731-95F9-6EEFBA0F11BE}"/>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그림 개체 틀 6">
            <a:extLst>
              <a:ext uri="{FF2B5EF4-FFF2-40B4-BE49-F238E27FC236}">
                <a16:creationId xmlns:a16="http://schemas.microsoft.com/office/drawing/2014/main" id="{069EA79A-7C3E-4577-896A-2E9E2230893C}"/>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4" name="Footer Placeholder 3">
            <a:extLst>
              <a:ext uri="{FF2B5EF4-FFF2-40B4-BE49-F238E27FC236}">
                <a16:creationId xmlns:a16="http://schemas.microsoft.com/office/drawing/2014/main" id="{B2D550EE-67B9-43DA-9CFD-4C1DCE163AF7}"/>
              </a:ext>
            </a:extLst>
          </p:cNvPr>
          <p:cNvSpPr>
            <a:spLocks noGrp="1"/>
          </p:cNvSpPr>
          <p:nvPr>
            <p:ph type="ftr" sz="quarter" idx="11"/>
          </p:nvPr>
        </p:nvSpPr>
        <p:spPr/>
        <p:txBody>
          <a:bodyPr/>
          <a:lstStyle/>
          <a:p>
            <a:r>
              <a:rPr lang="en-US" dirty="0"/>
              <a:t>JOC 18 March 2014 </a:t>
            </a:r>
            <a:endParaRPr lang="en-GB" dirty="0"/>
          </a:p>
        </p:txBody>
      </p:sp>
    </p:spTree>
    <p:extLst>
      <p:ext uri="{BB962C8B-B14F-4D97-AF65-F5344CB8AC3E}">
        <p14:creationId xmlns:p14="http://schemas.microsoft.com/office/powerpoint/2010/main" val="5678474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241F4F-C16C-4747-B37C-642EF39ECC44}"/>
              </a:ext>
            </a:extLst>
          </p:cNvPr>
          <p:cNvSpPr/>
          <p:nvPr userDrawn="1"/>
        </p:nvSpPr>
        <p:spPr>
          <a:xfrm>
            <a:off x="0" y="3543300"/>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D1AFE592-FBF3-49A2-95E7-8917B7DD4DF4}"/>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 name="Rectangle 9">
            <a:extLst>
              <a:ext uri="{FF2B5EF4-FFF2-40B4-BE49-F238E27FC236}">
                <a16:creationId xmlns:a16="http://schemas.microsoft.com/office/drawing/2014/main" id="{3AF9BB6F-1977-43D2-802F-64D37E3FB1DE}"/>
              </a:ext>
            </a:extLst>
          </p:cNvPr>
          <p:cNvSpPr/>
          <p:nvPr userDrawn="1"/>
        </p:nvSpPr>
        <p:spPr>
          <a:xfrm>
            <a:off x="0" y="0"/>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1C1F5FAC-9DE8-4A62-BF70-AD6851D91F31}"/>
              </a:ext>
            </a:extLst>
          </p:cNvPr>
          <p:cNvSpPr txBox="1"/>
          <p:nvPr userDrawn="1"/>
        </p:nvSpPr>
        <p:spPr>
          <a:xfrm>
            <a:off x="4378777" y="2584036"/>
            <a:ext cx="4552043" cy="1754326"/>
          </a:xfrm>
          <a:prstGeom prst="rect">
            <a:avLst/>
          </a:prstGeom>
          <a:noFill/>
        </p:spPr>
        <p:txBody>
          <a:bodyPr wrap="square" rtlCol="0">
            <a:spAutoFit/>
          </a:bodyPr>
          <a:lstStyle/>
          <a:p>
            <a:r>
              <a:rPr lang="en-US" altLang="ko-KR" sz="5400" dirty="0">
                <a:solidFill>
                  <a:schemeClr val="accent1"/>
                </a:solidFill>
                <a:cs typeface="Arial" pitchFamily="34" charset="0"/>
              </a:rPr>
              <a:t>Thank You!</a:t>
            </a:r>
            <a:endParaRPr lang="ko-KR" altLang="en-US" sz="5400" dirty="0">
              <a:solidFill>
                <a:schemeClr val="accent1"/>
              </a:solidFill>
              <a:cs typeface="Arial" pitchFamily="34" charset="0"/>
            </a:endParaRPr>
          </a:p>
          <a:p>
            <a:endParaRPr lang="en-GB" sz="5400" dirty="0">
              <a:solidFill>
                <a:schemeClr val="accent1"/>
              </a:solidFill>
            </a:endParaRPr>
          </a:p>
        </p:txBody>
      </p:sp>
      <p:sp>
        <p:nvSpPr>
          <p:cNvPr id="8" name="Rectangle 7">
            <a:extLst>
              <a:ext uri="{FF2B5EF4-FFF2-40B4-BE49-F238E27FC236}">
                <a16:creationId xmlns:a16="http://schemas.microsoft.com/office/drawing/2014/main" id="{1B0FD7B9-2459-4D74-A331-FD4317680EC7}"/>
              </a:ext>
            </a:extLst>
          </p:cNvPr>
          <p:cNvSpPr/>
          <p:nvPr userDrawn="1"/>
        </p:nvSpPr>
        <p:spPr>
          <a:xfrm>
            <a:off x="0" y="34417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35287236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AD34FCB8-5B5F-47BB-B15D-2E86DFDDD976}" type="datetime1">
              <a:rPr lang="ru-RU" smtClean="0"/>
              <a:t>21.10.2024</a:t>
            </a:fld>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JOC 18 March 2014 </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6" name="Picture 5"/>
          <p:cNvPicPr/>
          <p:nvPr userDrawn="1"/>
        </p:nvPicPr>
        <p:blipFill rotWithShape="1">
          <a:blip r:embed="rId2"/>
          <a:srcRect l="476" t="4361" r="29449" b="23037"/>
          <a:stretch/>
        </p:blipFill>
        <p:spPr bwMode="auto">
          <a:xfrm>
            <a:off x="0" y="0"/>
            <a:ext cx="12192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926346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Blank 1">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7C981FE-A801-4FF1-8F20-E5072BE11772}"/>
              </a:ext>
            </a:extLst>
          </p:cNvPr>
          <p:cNvSpPr>
            <a:spLocks noGrp="1"/>
          </p:cNvSpPr>
          <p:nvPr>
            <p:ph type="title"/>
          </p:nvPr>
        </p:nvSpPr>
        <p:spPr>
          <a:xfrm>
            <a:off x="0" y="0"/>
            <a:ext cx="12192000" cy="832023"/>
          </a:xfrm>
          <a:prstGeom prst="rect">
            <a:avLst/>
          </a:prstGeom>
        </p:spPr>
        <p:txBody>
          <a:bodyPr/>
          <a:lstStyle>
            <a:lvl1pPr>
              <a:defRPr sz="3200" b="0" cap="none" spc="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defRPr>
            </a:lvl1pPr>
          </a:lstStyle>
          <a:p>
            <a:endParaRPr lang="en-GB" dirty="0">
              <a:solidFill>
                <a:schemeClr val="accent3"/>
              </a:solidFill>
            </a:endParaRPr>
          </a:p>
        </p:txBody>
      </p:sp>
      <p:sp>
        <p:nvSpPr>
          <p:cNvPr id="6" name="Segnaposto piè di pagina 2">
            <a:extLst>
              <a:ext uri="{FF2B5EF4-FFF2-40B4-BE49-F238E27FC236}">
                <a16:creationId xmlns:a16="http://schemas.microsoft.com/office/drawing/2014/main" id="{03937854-B971-4785-B88B-DBE80A153975}"/>
              </a:ext>
            </a:extLst>
          </p:cNvPr>
          <p:cNvSpPr>
            <a:spLocks noGrp="1"/>
          </p:cNvSpPr>
          <p:nvPr>
            <p:ph type="ftr" sz="quarter" idx="3"/>
          </p:nvPr>
        </p:nvSpPr>
        <p:spPr>
          <a:xfrm>
            <a:off x="7210" y="6513725"/>
            <a:ext cx="12184790" cy="332474"/>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pPr algn="ctr"/>
            <a:r>
              <a:rPr lang="en-GB" sz="800" dirty="0"/>
              <a:t>JOC 18 March 2014 </a:t>
            </a:r>
          </a:p>
        </p:txBody>
      </p:sp>
    </p:spTree>
    <p:extLst>
      <p:ext uri="{BB962C8B-B14F-4D97-AF65-F5344CB8AC3E}">
        <p14:creationId xmlns:p14="http://schemas.microsoft.com/office/powerpoint/2010/main" val="3702582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55B43B8-51EA-423C-AA9B-BDFD3D5151AC}"/>
              </a:ext>
            </a:extLst>
          </p:cNvPr>
          <p:cNvSpPr/>
          <p:nvPr userDrawn="1"/>
        </p:nvSpPr>
        <p:spPr>
          <a:xfrm>
            <a:off x="0" y="3535062"/>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7728B678-13FB-4938-8058-8E21911E9D7A}"/>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9" name="Rectangle 18">
            <a:extLst>
              <a:ext uri="{FF2B5EF4-FFF2-40B4-BE49-F238E27FC236}">
                <a16:creationId xmlns:a16="http://schemas.microsoft.com/office/drawing/2014/main" id="{E91F3C88-6932-43FB-B127-883BE07E4F68}"/>
              </a:ext>
            </a:extLst>
          </p:cNvPr>
          <p:cNvSpPr/>
          <p:nvPr userDrawn="1"/>
        </p:nvSpPr>
        <p:spPr>
          <a:xfrm>
            <a:off x="0" y="-8238"/>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85AC5782-9956-4A28-9090-97585E3C4EA4}"/>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0" name="Rectangle 19">
            <a:extLst>
              <a:ext uri="{FF2B5EF4-FFF2-40B4-BE49-F238E27FC236}">
                <a16:creationId xmlns:a16="http://schemas.microsoft.com/office/drawing/2014/main" id="{43F1AA14-047E-49CB-B7E7-5567060E5078}"/>
              </a:ext>
            </a:extLst>
          </p:cNvPr>
          <p:cNvSpPr/>
          <p:nvPr userDrawn="1"/>
        </p:nvSpPr>
        <p:spPr>
          <a:xfrm>
            <a:off x="6096000" y="6751938"/>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18" name="Picture 17">
            <a:extLst>
              <a:ext uri="{FF2B5EF4-FFF2-40B4-BE49-F238E27FC236}">
                <a16:creationId xmlns:a16="http://schemas.microsoft.com/office/drawing/2014/main" id="{B2B8C3BD-09D3-490C-8BB3-D8CC55BA09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2693" y="1367471"/>
            <a:ext cx="2098907" cy="1581570"/>
          </a:xfrm>
          <a:prstGeom prst="rect">
            <a:avLst/>
          </a:prstGeom>
        </p:spPr>
      </p:pic>
      <p:sp>
        <p:nvSpPr>
          <p:cNvPr id="21" name="Titolo 1">
            <a:extLst>
              <a:ext uri="{FF2B5EF4-FFF2-40B4-BE49-F238E27FC236}">
                <a16:creationId xmlns:a16="http://schemas.microsoft.com/office/drawing/2014/main" id="{F0BB45C6-8760-4DFF-A3EC-4E4CEFF26E04}"/>
              </a:ext>
            </a:extLst>
          </p:cNvPr>
          <p:cNvSpPr>
            <a:spLocks noGrp="1"/>
          </p:cNvSpPr>
          <p:nvPr>
            <p:ph type="ctrTitle" hasCustomPrompt="1"/>
          </p:nvPr>
        </p:nvSpPr>
        <p:spPr>
          <a:xfrm>
            <a:off x="430699" y="3268740"/>
            <a:ext cx="1276088" cy="1866057"/>
          </a:xfrm>
          <a:prstGeom prst="rect">
            <a:avLst/>
          </a:prstGeom>
          <a:noFill/>
        </p:spPr>
        <p:txBody>
          <a:bodyPr anchor="b">
            <a:noAutofit/>
          </a:bodyPr>
          <a:lstStyle>
            <a:lvl1pPr algn="ctr" eaLnBrk="1" hangingPunct="1">
              <a:defRPr lang="it-IT" sz="4000" b="1" kern="1200" dirty="0">
                <a:solidFill>
                  <a:srgbClr val="FFFFFF"/>
                </a:solidFill>
                <a:latin typeface="+mn-lt"/>
                <a:ea typeface="+mj-ea"/>
                <a:cs typeface="+mj-cs"/>
              </a:defRPr>
            </a:lvl1pPr>
          </a:lstStyle>
          <a:p>
            <a:pPr eaLnBrk="1" hangingPunct="1"/>
            <a:r>
              <a:rPr lang="en-US" altLang="en-US" sz="3600" b="1" dirty="0">
                <a:solidFill>
                  <a:srgbClr val="FFFFFF"/>
                </a:solidFill>
                <a:cs typeface="Arial" charset="0"/>
              </a:rPr>
              <a:t>1</a:t>
            </a:r>
          </a:p>
        </p:txBody>
      </p:sp>
    </p:spTree>
    <p:extLst>
      <p:ext uri="{BB962C8B-B14F-4D97-AF65-F5344CB8AC3E}">
        <p14:creationId xmlns:p14="http://schemas.microsoft.com/office/powerpoint/2010/main" val="7042690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cxnSp>
        <p:nvCxnSpPr>
          <p:cNvPr id="7" name="Straight Connector 6"/>
          <p:cNvCxnSpPr/>
          <p:nvPr userDrawn="1"/>
        </p:nvCxnSpPr>
        <p:spPr>
          <a:xfrm>
            <a:off x="0" y="838200"/>
            <a:ext cx="12192000" cy="1588"/>
          </a:xfrm>
          <a:prstGeom prst="line">
            <a:avLst/>
          </a:prstGeom>
          <a:ln>
            <a:solidFill>
              <a:srgbClr val="00B5C9"/>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GB"/>
              <a:t>Click to edit Master title style</a:t>
            </a:r>
            <a:endParaRPr lang="en-US"/>
          </a:p>
        </p:txBody>
      </p:sp>
      <p:sp>
        <p:nvSpPr>
          <p:cNvPr id="6" name="Content Placeholder 2"/>
          <p:cNvSpPr>
            <a:spLocks noGrp="1"/>
          </p:cNvSpPr>
          <p:nvPr>
            <p:ph idx="1"/>
          </p:nvPr>
        </p:nvSpPr>
        <p:spPr>
          <a:xfrm>
            <a:off x="609599" y="1066803"/>
            <a:ext cx="11121292" cy="464820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Date Placeholder 2"/>
          <p:cNvSpPr>
            <a:spLocks noGrp="1"/>
          </p:cNvSpPr>
          <p:nvPr>
            <p:ph type="dt" sz="half" idx="10"/>
          </p:nvPr>
        </p:nvSpPr>
        <p:spPr/>
        <p:txBody>
          <a:bodyPr/>
          <a:lstStyle>
            <a:lvl1pPr>
              <a:defRPr/>
            </a:lvl1pPr>
          </a:lstStyle>
          <a:p>
            <a:pPr>
              <a:defRPr/>
            </a:pPr>
            <a:fld id="{D28EB068-28A6-4297-88D5-DA61B3C42265}" type="datetime1">
              <a:rPr lang="ru-RU" smtClean="0"/>
              <a:t>21.10.2024</a:t>
            </a:fld>
            <a:r>
              <a:rPr lang="en-US" dirty="0"/>
              <a:t>29/01/2014</a:t>
            </a:r>
            <a:endParaRPr lang="en-US" dirty="0">
              <a:solidFill>
                <a:srgbClr val="7F7F7F"/>
              </a:solidFill>
            </a:endParaRPr>
          </a:p>
        </p:txBody>
      </p:sp>
      <p:sp>
        <p:nvSpPr>
          <p:cNvPr id="9" name="Footer Placeholder 3"/>
          <p:cNvSpPr>
            <a:spLocks noGrp="1"/>
          </p:cNvSpPr>
          <p:nvPr>
            <p:ph type="ftr" sz="quarter" idx="11"/>
          </p:nvPr>
        </p:nvSpPr>
        <p:spPr/>
        <p:txBody>
          <a:bodyPr/>
          <a:lstStyle>
            <a:lvl1pPr>
              <a:defRPr/>
            </a:lvl1pPr>
          </a:lstStyle>
          <a:p>
            <a:pPr>
              <a:defRPr/>
            </a:pPr>
            <a:r>
              <a:rPr lang="en-US" dirty="0"/>
              <a:t>JOC 18 March 2014</a:t>
            </a:r>
          </a:p>
          <a:p>
            <a:pPr>
              <a:defRPr/>
            </a:pPr>
            <a:endParaRPr lang="en-US" dirty="0"/>
          </a:p>
        </p:txBody>
      </p:sp>
      <p:sp>
        <p:nvSpPr>
          <p:cNvPr id="10" name="Slide Number Placeholder 4"/>
          <p:cNvSpPr>
            <a:spLocks noGrp="1"/>
          </p:cNvSpPr>
          <p:nvPr>
            <p:ph type="sldNum" sz="quarter" idx="12"/>
          </p:nvPr>
        </p:nvSpPr>
        <p:spPr/>
        <p:txBody>
          <a:bodyPr/>
          <a:lstStyle>
            <a:lvl1pPr>
              <a:defRPr/>
            </a:lvl1pPr>
          </a:lstStyle>
          <a:p>
            <a:pPr>
              <a:defRPr/>
            </a:pPr>
            <a:fld id="{FBC1FD74-B1F5-4706-9D9D-63638243D132}" type="slidenum">
              <a:rPr lang="en-US">
                <a:solidFill>
                  <a:prstClr val="white">
                    <a:lumMod val="50000"/>
                  </a:prstClr>
                </a:solidFill>
              </a:rPr>
              <a:pPr>
                <a:defRPr/>
              </a:pPr>
              <a:t>‹#›</a:t>
            </a:fld>
            <a:endParaRPr lang="en-US" dirty="0">
              <a:solidFill>
                <a:prstClr val="white">
                  <a:lumMod val="50000"/>
                </a:prstClr>
              </a:solidFill>
            </a:endParaRPr>
          </a:p>
        </p:txBody>
      </p:sp>
    </p:spTree>
    <p:extLst>
      <p:ext uri="{BB962C8B-B14F-4D97-AF65-F5344CB8AC3E}">
        <p14:creationId xmlns:p14="http://schemas.microsoft.com/office/powerpoint/2010/main" val="21555212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Photos ">
    <p:spTree>
      <p:nvGrpSpPr>
        <p:cNvPr id="1" name=""/>
        <p:cNvGrpSpPr/>
        <p:nvPr/>
      </p:nvGrpSpPr>
      <p:grpSpPr>
        <a:xfrm>
          <a:off x="0" y="0"/>
          <a:ext cx="0" cy="0"/>
          <a:chOff x="0" y="0"/>
          <a:chExt cx="0" cy="0"/>
        </a:xfrm>
      </p:grpSpPr>
      <p:sp>
        <p:nvSpPr>
          <p:cNvPr id="6" name="Date Placeholder 5"/>
          <p:cNvSpPr>
            <a:spLocks noGrp="1"/>
          </p:cNvSpPr>
          <p:nvPr>
            <p:ph type="dt" sz="half" idx="10"/>
          </p:nvPr>
        </p:nvSpPr>
        <p:spPr>
          <a:xfrm>
            <a:off x="11495315" y="6456066"/>
            <a:ext cx="0" cy="0"/>
          </a:xfrm>
        </p:spPr>
        <p:txBody>
          <a:bodyPr/>
          <a:lstStyle/>
          <a:p>
            <a:endParaRPr lang="en-GB" dirty="0"/>
          </a:p>
        </p:txBody>
      </p:sp>
      <p:sp>
        <p:nvSpPr>
          <p:cNvPr id="7" name="Slide Number Placeholder 6"/>
          <p:cNvSpPr>
            <a:spLocks noGrp="1"/>
          </p:cNvSpPr>
          <p:nvPr>
            <p:ph type="sldNum" sz="quarter" idx="11"/>
          </p:nvPr>
        </p:nvSpPr>
        <p:spPr>
          <a:xfrm>
            <a:off x="11495315" y="6456066"/>
            <a:ext cx="0" cy="0"/>
          </a:xfrm>
        </p:spPr>
        <p:txBody>
          <a:bodyPr/>
          <a:lstStyle/>
          <a:p>
            <a:endParaRPr lang="en-GB" dirty="0"/>
          </a:p>
        </p:txBody>
      </p:sp>
      <p:sp>
        <p:nvSpPr>
          <p:cNvPr id="10" name="Title 1">
            <a:extLst>
              <a:ext uri="{FF2B5EF4-FFF2-40B4-BE49-F238E27FC236}">
                <a16:creationId xmlns:a16="http://schemas.microsoft.com/office/drawing/2014/main" id="{98A0D947-5931-4227-AE62-D40527E3E145}"/>
              </a:ext>
            </a:extLst>
          </p:cNvPr>
          <p:cNvSpPr>
            <a:spLocks noGrp="1"/>
          </p:cNvSpPr>
          <p:nvPr>
            <p:ph type="title"/>
          </p:nvPr>
        </p:nvSpPr>
        <p:spPr>
          <a:xfrm>
            <a:off x="1249954" y="179889"/>
            <a:ext cx="9604323" cy="777600"/>
          </a:xfrm>
          <a:prstGeom prst="rect">
            <a:avLst/>
          </a:prstGeom>
        </p:spPr>
        <p:txBody>
          <a:bodyPr/>
          <a:lstStyle>
            <a:lvl1pPr>
              <a:defRPr sz="3200"/>
            </a:lvl1pPr>
          </a:lstStyle>
          <a:p>
            <a:endParaRPr lang="en-GB" dirty="0">
              <a:solidFill>
                <a:schemeClr val="accent3"/>
              </a:solidFill>
            </a:endParaRPr>
          </a:p>
        </p:txBody>
      </p:sp>
      <p:sp>
        <p:nvSpPr>
          <p:cNvPr id="8" name="Picture Placeholder 20">
            <a:extLst>
              <a:ext uri="{FF2B5EF4-FFF2-40B4-BE49-F238E27FC236}">
                <a16:creationId xmlns:a16="http://schemas.microsoft.com/office/drawing/2014/main" id="{96AD8E23-45D7-4015-82F4-4F1D08D2ECEE}"/>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1" name="Picture Placeholder 18">
            <a:extLst>
              <a:ext uri="{FF2B5EF4-FFF2-40B4-BE49-F238E27FC236}">
                <a16:creationId xmlns:a16="http://schemas.microsoft.com/office/drawing/2014/main" id="{8093A54E-85BE-4508-BF9A-913B28F2A189}"/>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2" name="Picture Placeholder 19">
            <a:extLst>
              <a:ext uri="{FF2B5EF4-FFF2-40B4-BE49-F238E27FC236}">
                <a16:creationId xmlns:a16="http://schemas.microsoft.com/office/drawing/2014/main" id="{31980FD1-C947-46A3-8D90-A079E14193C0}"/>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Segnaposto piè di pagina 2">
            <a:extLst>
              <a:ext uri="{FF2B5EF4-FFF2-40B4-BE49-F238E27FC236}">
                <a16:creationId xmlns:a16="http://schemas.microsoft.com/office/drawing/2014/main" id="{6C15E9EB-3445-41FE-AEDA-28F5B40B63D5}"/>
              </a:ext>
            </a:extLst>
          </p:cNvPr>
          <p:cNvSpPr>
            <a:spLocks noGrp="1"/>
          </p:cNvSpPr>
          <p:nvPr>
            <p:ph type="ftr" sz="quarter" idx="3"/>
          </p:nvPr>
        </p:nvSpPr>
        <p:spPr>
          <a:xfrm>
            <a:off x="7210" y="6513725"/>
            <a:ext cx="12184790" cy="332474"/>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pPr algn="ctr"/>
            <a:endParaRPr lang="en-GB" sz="800" dirty="0"/>
          </a:p>
        </p:txBody>
      </p:sp>
    </p:spTree>
    <p:extLst>
      <p:ext uri="{BB962C8B-B14F-4D97-AF65-F5344CB8AC3E}">
        <p14:creationId xmlns:p14="http://schemas.microsoft.com/office/powerpoint/2010/main" val="27258718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07877FD6-306E-4787-AC20-4F0061D7C2B5}" type="datetime1">
              <a:rPr lang="en-GB" smtClean="0"/>
              <a:t>21/10/2024</a:t>
            </a:fld>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CONFIDENTIALKARACHAGANAKPETROLEUMOPERATINGB.V.</a:t>
            </a:r>
            <a:endParaRPr lang="en-GB" dirty="0"/>
          </a:p>
          <a:p>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12" name="Content Placeholder 7">
            <a:extLst>
              <a:ext uri="{FF2B5EF4-FFF2-40B4-BE49-F238E27FC236}">
                <a16:creationId xmlns:a16="http://schemas.microsoft.com/office/drawing/2014/main" id="{8264A752-70D9-434A-94B7-FF2C86E32A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p:spPr>
      </p:pic>
      <p:sp>
        <p:nvSpPr>
          <p:cNvPr id="13" name="Rectangle 12">
            <a:extLst>
              <a:ext uri="{FF2B5EF4-FFF2-40B4-BE49-F238E27FC236}">
                <a16:creationId xmlns:a16="http://schemas.microsoft.com/office/drawing/2014/main" id="{C76136EA-776E-4BBF-B0C3-A2681D1066F7}"/>
              </a:ext>
            </a:extLst>
          </p:cNvPr>
          <p:cNvSpPr/>
          <p:nvPr userDrawn="1"/>
        </p:nvSpPr>
        <p:spPr>
          <a:xfrm>
            <a:off x="-1" y="4244083"/>
            <a:ext cx="9757038" cy="1536700"/>
          </a:xfrm>
          <a:prstGeom prst="rect">
            <a:avLst/>
          </a:prstGeom>
          <a:solidFill>
            <a:srgbClr val="00ABC5">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4" name="Rectangle 13">
            <a:extLst>
              <a:ext uri="{FF2B5EF4-FFF2-40B4-BE49-F238E27FC236}">
                <a16:creationId xmlns:a16="http://schemas.microsoft.com/office/drawing/2014/main" id="{60FE704E-4644-43BF-B6A7-320FC061E47B}"/>
              </a:ext>
            </a:extLst>
          </p:cNvPr>
          <p:cNvSpPr/>
          <p:nvPr userDrawn="1"/>
        </p:nvSpPr>
        <p:spPr>
          <a:xfrm>
            <a:off x="-1" y="5765296"/>
            <a:ext cx="8089643" cy="126853"/>
          </a:xfrm>
          <a:prstGeom prst="rect">
            <a:avLst/>
          </a:prstGeom>
          <a:solidFill>
            <a:srgbClr val="FBD741">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7" name="Rectangle 16">
            <a:extLst>
              <a:ext uri="{FF2B5EF4-FFF2-40B4-BE49-F238E27FC236}">
                <a16:creationId xmlns:a16="http://schemas.microsoft.com/office/drawing/2014/main" id="{1425D9C2-03A7-4921-A754-89324102A227}"/>
              </a:ext>
            </a:extLst>
          </p:cNvPr>
          <p:cNvSpPr/>
          <p:nvPr userDrawn="1"/>
        </p:nvSpPr>
        <p:spPr>
          <a:xfrm>
            <a:off x="613037" y="5726867"/>
            <a:ext cx="2064989" cy="215444"/>
          </a:xfrm>
          <a:prstGeom prst="rect">
            <a:avLst/>
          </a:prstGeom>
        </p:spPr>
        <p:txBody>
          <a:bodyPr wrap="none">
            <a:spAutoFit/>
          </a:bodyPr>
          <a:lstStyle/>
          <a:p>
            <a:r>
              <a:rPr lang="en-GB" sz="800" dirty="0"/>
              <a:t>©2021KarachaganakPetroleumOperatingb.v</a:t>
            </a:r>
          </a:p>
        </p:txBody>
      </p:sp>
      <p:sp>
        <p:nvSpPr>
          <p:cNvPr id="18" name="Content Placeholder 1">
            <a:extLst>
              <a:ext uri="{FF2B5EF4-FFF2-40B4-BE49-F238E27FC236}">
                <a16:creationId xmlns:a16="http://schemas.microsoft.com/office/drawing/2014/main" id="{E10B9D07-1445-4D84-B94A-B4A83DA45098}"/>
              </a:ext>
            </a:extLst>
          </p:cNvPr>
          <p:cNvSpPr>
            <a:spLocks noGrp="1"/>
          </p:cNvSpPr>
          <p:nvPr>
            <p:ph sz="quarter" idx="10" hasCustomPrompt="1"/>
          </p:nvPr>
        </p:nvSpPr>
        <p:spPr>
          <a:xfrm>
            <a:off x="228599" y="4731905"/>
            <a:ext cx="8848726" cy="952154"/>
          </a:xfrm>
          <a:prstGeom prst="rect">
            <a:avLst/>
          </a:prstGeom>
        </p:spPr>
        <p:txBody>
          <a:bodyPr/>
          <a:lstStyle>
            <a:lvl1pPr marL="0" indent="0">
              <a:buNone/>
              <a:defRPr>
                <a:solidFill>
                  <a:schemeClr val="accent2"/>
                </a:solidFill>
              </a:defRPr>
            </a:lvl1pPr>
          </a:lstStyle>
          <a:p>
            <a:r>
              <a:rPr lang="en-US" dirty="0">
                <a:latin typeface="Calibri" panose="020F0502020204030204" pitchFamily="34" charset="0"/>
                <a:cs typeface="Calibri" panose="020F0502020204030204" pitchFamily="34" charset="0"/>
              </a:rPr>
              <a:t>OpCom/ConCom/JOC and/or any other external/internal meetings/forums/sessions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48974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F82AA-6A3C-4B7E-8611-DE58C42447AC}"/>
              </a:ext>
            </a:extLst>
          </p:cNvPr>
          <p:cNvSpPr>
            <a:spLocks noGrp="1"/>
          </p:cNvSpPr>
          <p:nvPr>
            <p:ph type="title"/>
          </p:nvPr>
        </p:nvSpPr>
        <p:spPr>
          <a:xfrm>
            <a:off x="3635229" y="403225"/>
            <a:ext cx="4921541" cy="473075"/>
          </a:xfrm>
          <a:prstGeom prst="rect">
            <a:avLst/>
          </a:prstGeom>
        </p:spPr>
        <p:txBody>
          <a:bodyPr/>
          <a:lstStyle>
            <a:lvl1pPr algn="ctr">
              <a:defRPr sz="3200" b="1">
                <a:solidFill>
                  <a:schemeClr val="accent1"/>
                </a:solidFill>
              </a:defRPr>
            </a:lvl1pPr>
          </a:lstStyle>
          <a:p>
            <a:r>
              <a:rPr lang="en-US"/>
              <a:t>Click to edit Master title style</a:t>
            </a:r>
            <a:endParaRPr lang="en-GB" dirty="0"/>
          </a:p>
        </p:txBody>
      </p:sp>
    </p:spTree>
    <p:extLst>
      <p:ext uri="{BB962C8B-B14F-4D97-AF65-F5344CB8AC3E}">
        <p14:creationId xmlns:p14="http://schemas.microsoft.com/office/powerpoint/2010/main" val="10439454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55B43B8-51EA-423C-AA9B-BDFD3D5151AC}"/>
              </a:ext>
            </a:extLst>
          </p:cNvPr>
          <p:cNvSpPr/>
          <p:nvPr userDrawn="1"/>
        </p:nvSpPr>
        <p:spPr>
          <a:xfrm>
            <a:off x="0" y="3535062"/>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E91F3C88-6932-43FB-B127-883BE07E4F68}"/>
              </a:ext>
            </a:extLst>
          </p:cNvPr>
          <p:cNvSpPr/>
          <p:nvPr userDrawn="1"/>
        </p:nvSpPr>
        <p:spPr>
          <a:xfrm>
            <a:off x="0" y="-8238"/>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85AC5782-9956-4A28-9090-97585E3C4EA4}"/>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0" name="Rectangle 19">
            <a:extLst>
              <a:ext uri="{FF2B5EF4-FFF2-40B4-BE49-F238E27FC236}">
                <a16:creationId xmlns:a16="http://schemas.microsoft.com/office/drawing/2014/main" id="{43F1AA14-047E-49CB-B7E7-5567060E5078}"/>
              </a:ext>
            </a:extLst>
          </p:cNvPr>
          <p:cNvSpPr/>
          <p:nvPr userDrawn="1"/>
        </p:nvSpPr>
        <p:spPr>
          <a:xfrm>
            <a:off x="6096000" y="6751938"/>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18" name="Picture 17">
            <a:extLst>
              <a:ext uri="{FF2B5EF4-FFF2-40B4-BE49-F238E27FC236}">
                <a16:creationId xmlns:a16="http://schemas.microsoft.com/office/drawing/2014/main" id="{B2B8C3BD-09D3-490C-8BB3-D8CC55BA09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2693" y="1367471"/>
            <a:ext cx="2098907" cy="1581570"/>
          </a:xfrm>
          <a:prstGeom prst="rect">
            <a:avLst/>
          </a:prstGeom>
        </p:spPr>
      </p:pic>
    </p:spTree>
    <p:extLst>
      <p:ext uri="{BB962C8B-B14F-4D97-AF65-F5344CB8AC3E}">
        <p14:creationId xmlns:p14="http://schemas.microsoft.com/office/powerpoint/2010/main" val="19968949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Photo Layout">
    <p:spTree>
      <p:nvGrpSpPr>
        <p:cNvPr id="1" name=""/>
        <p:cNvGrpSpPr/>
        <p:nvPr/>
      </p:nvGrpSpPr>
      <p:grpSpPr>
        <a:xfrm>
          <a:off x="0" y="0"/>
          <a:ext cx="0" cy="0"/>
          <a:chOff x="0" y="0"/>
          <a:chExt cx="0" cy="0"/>
        </a:xfrm>
      </p:grpSpPr>
      <p:sp>
        <p:nvSpPr>
          <p:cNvPr id="6" name="Picture Placeholder 20">
            <a:extLst>
              <a:ext uri="{FF2B5EF4-FFF2-40B4-BE49-F238E27FC236}">
                <a16:creationId xmlns:a16="http://schemas.microsoft.com/office/drawing/2014/main" id="{11C1103D-CEF6-4A34-BB84-9CD9D6AF06B9}"/>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err="1"/>
              <a:t>YourPictureHere</a:t>
            </a:r>
            <a:endParaRPr lang="ko-KR" altLang="en-US" dirty="0"/>
          </a:p>
        </p:txBody>
      </p:sp>
      <p:sp>
        <p:nvSpPr>
          <p:cNvPr id="7" name="Picture Placeholder 18">
            <a:extLst>
              <a:ext uri="{FF2B5EF4-FFF2-40B4-BE49-F238E27FC236}">
                <a16:creationId xmlns:a16="http://schemas.microsoft.com/office/drawing/2014/main" id="{B10DB224-1BDC-4CBE-90F4-38C848316105}"/>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err="1"/>
              <a:t>YourPictureHere</a:t>
            </a:r>
            <a:endParaRPr lang="ko-KR" altLang="en-US" dirty="0"/>
          </a:p>
        </p:txBody>
      </p:sp>
      <p:sp>
        <p:nvSpPr>
          <p:cNvPr id="8" name="Picture Placeholder 19">
            <a:extLst>
              <a:ext uri="{FF2B5EF4-FFF2-40B4-BE49-F238E27FC236}">
                <a16:creationId xmlns:a16="http://schemas.microsoft.com/office/drawing/2014/main" id="{0451E06C-C20B-4542-80E3-B5BF078B8A87}"/>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err="1"/>
              <a:t>YourPictureHere</a:t>
            </a:r>
            <a:endParaRPr lang="ko-KR" altLang="en-US" dirty="0"/>
          </a:p>
        </p:txBody>
      </p:sp>
    </p:spTree>
    <p:extLst>
      <p:ext uri="{BB962C8B-B14F-4D97-AF65-F5344CB8AC3E}">
        <p14:creationId xmlns:p14="http://schemas.microsoft.com/office/powerpoint/2010/main" val="32425045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Phot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FA7A-FCC0-44E8-ADF7-832DF1328D86}"/>
              </a:ext>
            </a:extLst>
          </p:cNvPr>
          <p:cNvSpPr>
            <a:spLocks noGrp="1"/>
          </p:cNvSpPr>
          <p:nvPr>
            <p:ph type="title"/>
          </p:nvPr>
        </p:nvSpPr>
        <p:spPr>
          <a:xfrm>
            <a:off x="2381296" y="402794"/>
            <a:ext cx="5568950" cy="582613"/>
          </a:xfrm>
          <a:prstGeom prst="rect">
            <a:avLst/>
          </a:prstGeom>
        </p:spPr>
        <p:txBody>
          <a:bodyPr/>
          <a:lstStyle>
            <a:lvl1pPr algn="ctr">
              <a:defRPr sz="3200"/>
            </a:lvl1pPr>
          </a:lstStyle>
          <a:p>
            <a:r>
              <a:rPr lang="en-US"/>
              <a:t>Click to edit Master title style</a:t>
            </a:r>
            <a:endParaRPr lang="en-GB" dirty="0"/>
          </a:p>
        </p:txBody>
      </p:sp>
      <p:sp>
        <p:nvSpPr>
          <p:cNvPr id="6" name="직사각형 7">
            <a:extLst>
              <a:ext uri="{FF2B5EF4-FFF2-40B4-BE49-F238E27FC236}">
                <a16:creationId xmlns:a16="http://schemas.microsoft.com/office/drawing/2014/main" id="{8B5DE974-BFF0-4731-95F9-6EEFBA0F11BE}"/>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그림 개체 틀 6">
            <a:extLst>
              <a:ext uri="{FF2B5EF4-FFF2-40B4-BE49-F238E27FC236}">
                <a16:creationId xmlns:a16="http://schemas.microsoft.com/office/drawing/2014/main" id="{069EA79A-7C3E-4577-896A-2E9E2230893C}"/>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err="1"/>
              <a:t>PlaceYourPictureHere</a:t>
            </a:r>
            <a:endParaRPr lang="ko-KR" altLang="en-US" dirty="0"/>
          </a:p>
        </p:txBody>
      </p:sp>
    </p:spTree>
    <p:extLst>
      <p:ext uri="{BB962C8B-B14F-4D97-AF65-F5344CB8AC3E}">
        <p14:creationId xmlns:p14="http://schemas.microsoft.com/office/powerpoint/2010/main" val="27137648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241F4F-C16C-4747-B37C-642EF39ECC44}"/>
              </a:ext>
            </a:extLst>
          </p:cNvPr>
          <p:cNvSpPr/>
          <p:nvPr userDrawn="1"/>
        </p:nvSpPr>
        <p:spPr>
          <a:xfrm>
            <a:off x="0" y="3543300"/>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D1AFE592-FBF3-49A2-95E7-8917B7DD4DF4}"/>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 name="Rectangle 9">
            <a:extLst>
              <a:ext uri="{FF2B5EF4-FFF2-40B4-BE49-F238E27FC236}">
                <a16:creationId xmlns:a16="http://schemas.microsoft.com/office/drawing/2014/main" id="{3AF9BB6F-1977-43D2-802F-64D37E3FB1DE}"/>
              </a:ext>
            </a:extLst>
          </p:cNvPr>
          <p:cNvSpPr/>
          <p:nvPr userDrawn="1"/>
        </p:nvSpPr>
        <p:spPr>
          <a:xfrm>
            <a:off x="0" y="0"/>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1C1F5FAC-9DE8-4A62-BF70-AD6851D91F31}"/>
              </a:ext>
            </a:extLst>
          </p:cNvPr>
          <p:cNvSpPr txBox="1"/>
          <p:nvPr userDrawn="1"/>
        </p:nvSpPr>
        <p:spPr>
          <a:xfrm>
            <a:off x="4378777" y="2584036"/>
            <a:ext cx="4552043" cy="1754326"/>
          </a:xfrm>
          <a:prstGeom prst="rect">
            <a:avLst/>
          </a:prstGeom>
          <a:noFill/>
        </p:spPr>
        <p:txBody>
          <a:bodyPr wrap="square" rtlCol="0">
            <a:spAutoFit/>
          </a:bodyPr>
          <a:lstStyle/>
          <a:p>
            <a:r>
              <a:rPr lang="en-US" altLang="ko-KR" sz="5400" dirty="0" err="1">
                <a:solidFill>
                  <a:schemeClr val="accent1"/>
                </a:solidFill>
                <a:cs typeface="Arial" pitchFamily="34" charset="0"/>
              </a:rPr>
              <a:t>ThankYou</a:t>
            </a:r>
            <a:r>
              <a:rPr lang="en-US" altLang="ko-KR" sz="5400" dirty="0">
                <a:solidFill>
                  <a:schemeClr val="accent1"/>
                </a:solidFill>
                <a:cs typeface="Arial" pitchFamily="34" charset="0"/>
              </a:rPr>
              <a:t>!</a:t>
            </a:r>
            <a:endParaRPr lang="ko-KR" altLang="en-US" sz="5400" dirty="0">
              <a:solidFill>
                <a:schemeClr val="accent1"/>
              </a:solidFill>
              <a:cs typeface="Arial" pitchFamily="34" charset="0"/>
            </a:endParaRPr>
          </a:p>
          <a:p>
            <a:endParaRPr lang="en-GB" sz="5400" dirty="0">
              <a:solidFill>
                <a:schemeClr val="accent1"/>
              </a:solidFill>
            </a:endParaRPr>
          </a:p>
        </p:txBody>
      </p:sp>
      <p:sp>
        <p:nvSpPr>
          <p:cNvPr id="8" name="Rectangle 7">
            <a:extLst>
              <a:ext uri="{FF2B5EF4-FFF2-40B4-BE49-F238E27FC236}">
                <a16:creationId xmlns:a16="http://schemas.microsoft.com/office/drawing/2014/main" id="{1B0FD7B9-2459-4D74-A331-FD4317680EC7}"/>
              </a:ext>
            </a:extLst>
          </p:cNvPr>
          <p:cNvSpPr/>
          <p:nvPr userDrawn="1"/>
        </p:nvSpPr>
        <p:spPr>
          <a:xfrm>
            <a:off x="0" y="34417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1523034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Photos ">
    <p:spTree>
      <p:nvGrpSpPr>
        <p:cNvPr id="1" name=""/>
        <p:cNvGrpSpPr/>
        <p:nvPr/>
      </p:nvGrpSpPr>
      <p:grpSpPr>
        <a:xfrm>
          <a:off x="0" y="0"/>
          <a:ext cx="0" cy="0"/>
          <a:chOff x="0" y="0"/>
          <a:chExt cx="0" cy="0"/>
        </a:xfrm>
      </p:grpSpPr>
      <p:sp>
        <p:nvSpPr>
          <p:cNvPr id="6" name="Date Placeholder 5"/>
          <p:cNvSpPr>
            <a:spLocks noGrp="1"/>
          </p:cNvSpPr>
          <p:nvPr>
            <p:ph type="dt" sz="half" idx="10"/>
          </p:nvPr>
        </p:nvSpPr>
        <p:spPr>
          <a:xfrm>
            <a:off x="11495315" y="6456066"/>
            <a:ext cx="0" cy="0"/>
          </a:xfrm>
        </p:spPr>
        <p:txBody>
          <a:bodyPr/>
          <a:lstStyle/>
          <a:p>
            <a:endParaRPr lang="en-GB" dirty="0"/>
          </a:p>
        </p:txBody>
      </p:sp>
      <p:sp>
        <p:nvSpPr>
          <p:cNvPr id="10" name="Title 1">
            <a:extLst>
              <a:ext uri="{FF2B5EF4-FFF2-40B4-BE49-F238E27FC236}">
                <a16:creationId xmlns:a16="http://schemas.microsoft.com/office/drawing/2014/main" id="{98A0D947-5931-4227-AE62-D40527E3E145}"/>
              </a:ext>
            </a:extLst>
          </p:cNvPr>
          <p:cNvSpPr>
            <a:spLocks noGrp="1"/>
          </p:cNvSpPr>
          <p:nvPr>
            <p:ph type="title"/>
          </p:nvPr>
        </p:nvSpPr>
        <p:spPr>
          <a:xfrm>
            <a:off x="1249954" y="179889"/>
            <a:ext cx="9604323" cy="777600"/>
          </a:xfrm>
          <a:prstGeom prst="rect">
            <a:avLst/>
          </a:prstGeom>
        </p:spPr>
        <p:txBody>
          <a:bodyPr/>
          <a:lstStyle>
            <a:lvl1pPr>
              <a:defRPr sz="3200"/>
            </a:lvl1pPr>
          </a:lstStyle>
          <a:p>
            <a:endParaRPr lang="en-GB" dirty="0">
              <a:solidFill>
                <a:schemeClr val="accent3"/>
              </a:solidFill>
            </a:endParaRPr>
          </a:p>
        </p:txBody>
      </p:sp>
      <p:sp>
        <p:nvSpPr>
          <p:cNvPr id="8" name="Picture Placeholder 20">
            <a:extLst>
              <a:ext uri="{FF2B5EF4-FFF2-40B4-BE49-F238E27FC236}">
                <a16:creationId xmlns:a16="http://schemas.microsoft.com/office/drawing/2014/main" id="{96AD8E23-45D7-4015-82F4-4F1D08D2ECEE}"/>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1" name="Picture Placeholder 18">
            <a:extLst>
              <a:ext uri="{FF2B5EF4-FFF2-40B4-BE49-F238E27FC236}">
                <a16:creationId xmlns:a16="http://schemas.microsoft.com/office/drawing/2014/main" id="{8093A54E-85BE-4508-BF9A-913B28F2A189}"/>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2" name="Picture Placeholder 19">
            <a:extLst>
              <a:ext uri="{FF2B5EF4-FFF2-40B4-BE49-F238E27FC236}">
                <a16:creationId xmlns:a16="http://schemas.microsoft.com/office/drawing/2014/main" id="{31980FD1-C947-46A3-8D90-A079E14193C0}"/>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3" name="Slide Number Placeholder 1">
            <a:extLst>
              <a:ext uri="{FF2B5EF4-FFF2-40B4-BE49-F238E27FC236}">
                <a16:creationId xmlns:a16="http://schemas.microsoft.com/office/drawing/2014/main" id="{A8D2DAEB-66F2-4129-A652-4A3243251D95}"/>
              </a:ext>
            </a:extLst>
          </p:cNvPr>
          <p:cNvSpPr>
            <a:spLocks noGrp="1"/>
          </p:cNvSpPr>
          <p:nvPr>
            <p:ph type="sldNum" sz="quarter" idx="4"/>
          </p:nvPr>
        </p:nvSpPr>
        <p:spPr>
          <a:xfrm>
            <a:off x="-2250057" y="6501925"/>
            <a:ext cx="2743200" cy="365125"/>
          </a:xfrm>
          <a:prstGeom prst="rect">
            <a:avLst/>
          </a:prstGeom>
        </p:spPr>
        <p:txBody>
          <a:bodyPr vert="horz" lIns="91440" tIns="45720" rIns="91440" bIns="45720" rtlCol="0" anchor="t"/>
          <a:lstStyle>
            <a:lvl1pPr algn="r">
              <a:defRPr sz="1000">
                <a:solidFill>
                  <a:schemeClr val="tx1">
                    <a:tint val="75000"/>
                  </a:schemeClr>
                </a:solidFill>
                <a:latin typeface="Calibri" panose="020F0502020204030204" pitchFamily="34" charset="0"/>
                <a:cs typeface="Calibri" panose="020F0502020204030204" pitchFamily="34" charset="0"/>
              </a:defRPr>
            </a:lvl1pPr>
          </a:lstStyle>
          <a:p>
            <a:fld id="{33AD7C01-B994-4A99-BE98-CE15A6753CE3}" type="slidenum">
              <a:rPr lang="en-GB" smtClean="0"/>
              <a:pPr/>
              <a:t>‹#›</a:t>
            </a:fld>
            <a:endParaRPr lang="en-GB" dirty="0"/>
          </a:p>
        </p:txBody>
      </p:sp>
      <p:sp>
        <p:nvSpPr>
          <p:cNvPr id="14" name="Segnaposto piè di pagina 2">
            <a:extLst>
              <a:ext uri="{FF2B5EF4-FFF2-40B4-BE49-F238E27FC236}">
                <a16:creationId xmlns:a16="http://schemas.microsoft.com/office/drawing/2014/main" id="{58DB64D0-F8CD-41A0-A690-13BFE43EE75A}"/>
              </a:ext>
            </a:extLst>
          </p:cNvPr>
          <p:cNvSpPr>
            <a:spLocks noGrp="1"/>
          </p:cNvSpPr>
          <p:nvPr>
            <p:ph type="ftr" sz="quarter" idx="3"/>
          </p:nvPr>
        </p:nvSpPr>
        <p:spPr>
          <a:xfrm>
            <a:off x="7210" y="6513725"/>
            <a:ext cx="12184790" cy="332474"/>
          </a:xfrm>
          <a:prstGeom prst="rect">
            <a:avLst/>
          </a:prstGeom>
        </p:spPr>
        <p:txBody>
          <a:bodyPr/>
          <a:lstStyle>
            <a:lvl1pPr>
              <a:defRPr>
                <a:solidFill>
                  <a:schemeClr val="bg1">
                    <a:lumMod val="50000"/>
                  </a:schemeClr>
                </a:solidFill>
                <a:latin typeface="Calibri" panose="020F0502020204030204" pitchFamily="34" charset="0"/>
                <a:cs typeface="Calibri" panose="020F0502020204030204" pitchFamily="34" charset="0"/>
              </a:defRPr>
            </a:lvl1pPr>
          </a:lstStyle>
          <a:p>
            <a:pPr algn="ctr"/>
            <a:r>
              <a:rPr lang="en-GB" sz="800"/>
              <a:t>31/01/2023                                                                                                                                                                                                          CONFIDENTIAL                                                                                                                                              KARACHAGANAK PETROLEUM OPERATING B.V</a:t>
            </a:r>
            <a:endParaRPr lang="en-GB" sz="800" dirty="0"/>
          </a:p>
        </p:txBody>
      </p:sp>
    </p:spTree>
    <p:extLst>
      <p:ext uri="{BB962C8B-B14F-4D97-AF65-F5344CB8AC3E}">
        <p14:creationId xmlns:p14="http://schemas.microsoft.com/office/powerpoint/2010/main" val="40439275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07877FD6-306E-4787-AC20-4F0061D7C2B5}" type="datetime1">
              <a:rPr lang="en-GB" smtClean="0"/>
              <a:t>21/10/2024</a:t>
            </a:fld>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12" name="Content Placeholder 7">
            <a:extLst>
              <a:ext uri="{FF2B5EF4-FFF2-40B4-BE49-F238E27FC236}">
                <a16:creationId xmlns:a16="http://schemas.microsoft.com/office/drawing/2014/main" id="{8264A752-70D9-434A-94B7-FF2C86E32A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a:effectLst/>
        </p:spPr>
      </p:pic>
      <p:sp>
        <p:nvSpPr>
          <p:cNvPr id="13" name="Rectangle 12">
            <a:extLst>
              <a:ext uri="{FF2B5EF4-FFF2-40B4-BE49-F238E27FC236}">
                <a16:creationId xmlns:a16="http://schemas.microsoft.com/office/drawing/2014/main" id="{C76136EA-776E-4BBF-B0C3-A2681D1066F7}"/>
              </a:ext>
            </a:extLst>
          </p:cNvPr>
          <p:cNvSpPr/>
          <p:nvPr userDrawn="1"/>
        </p:nvSpPr>
        <p:spPr>
          <a:xfrm>
            <a:off x="-1" y="4244083"/>
            <a:ext cx="9757038" cy="1536700"/>
          </a:xfrm>
          <a:prstGeom prst="rect">
            <a:avLst/>
          </a:prstGeom>
          <a:solidFill>
            <a:srgbClr val="00ABC5">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4" name="Rectangle 13">
            <a:extLst>
              <a:ext uri="{FF2B5EF4-FFF2-40B4-BE49-F238E27FC236}">
                <a16:creationId xmlns:a16="http://schemas.microsoft.com/office/drawing/2014/main" id="{60FE704E-4644-43BF-B6A7-320FC061E47B}"/>
              </a:ext>
            </a:extLst>
          </p:cNvPr>
          <p:cNvSpPr/>
          <p:nvPr userDrawn="1"/>
        </p:nvSpPr>
        <p:spPr>
          <a:xfrm>
            <a:off x="-1" y="5765296"/>
            <a:ext cx="8089643" cy="126853"/>
          </a:xfrm>
          <a:prstGeom prst="rect">
            <a:avLst/>
          </a:prstGeom>
          <a:solidFill>
            <a:srgbClr val="FBD741">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7" name="Rectangle 16">
            <a:extLst>
              <a:ext uri="{FF2B5EF4-FFF2-40B4-BE49-F238E27FC236}">
                <a16:creationId xmlns:a16="http://schemas.microsoft.com/office/drawing/2014/main" id="{1425D9C2-03A7-4921-A754-89324102A227}"/>
              </a:ext>
            </a:extLst>
          </p:cNvPr>
          <p:cNvSpPr/>
          <p:nvPr userDrawn="1"/>
        </p:nvSpPr>
        <p:spPr>
          <a:xfrm>
            <a:off x="613037" y="5726867"/>
            <a:ext cx="2154757" cy="215444"/>
          </a:xfrm>
          <a:prstGeom prst="rect">
            <a:avLst/>
          </a:prstGeom>
        </p:spPr>
        <p:txBody>
          <a:bodyPr wrap="none">
            <a:spAutoFit/>
          </a:bodyPr>
          <a:lstStyle/>
          <a:p>
            <a:r>
              <a:rPr lang="en-GB" sz="800" dirty="0"/>
              <a:t>© 2021 Karachaganak Petroleum Operating b.v</a:t>
            </a:r>
          </a:p>
        </p:txBody>
      </p:sp>
      <p:sp>
        <p:nvSpPr>
          <p:cNvPr id="18" name="Content Placeholder 1">
            <a:extLst>
              <a:ext uri="{FF2B5EF4-FFF2-40B4-BE49-F238E27FC236}">
                <a16:creationId xmlns:a16="http://schemas.microsoft.com/office/drawing/2014/main" id="{E10B9D07-1445-4D84-B94A-B4A83DA45098}"/>
              </a:ext>
            </a:extLst>
          </p:cNvPr>
          <p:cNvSpPr>
            <a:spLocks noGrp="1"/>
          </p:cNvSpPr>
          <p:nvPr>
            <p:ph sz="quarter" idx="10" hasCustomPrompt="1"/>
          </p:nvPr>
        </p:nvSpPr>
        <p:spPr>
          <a:xfrm>
            <a:off x="228599" y="4731905"/>
            <a:ext cx="8848726" cy="952154"/>
          </a:xfrm>
          <a:prstGeom prst="rect">
            <a:avLst/>
          </a:prstGeom>
        </p:spPr>
        <p:txBody>
          <a:bodyPr/>
          <a:lstStyle>
            <a:lvl1pPr marL="0" indent="0">
              <a:buNone/>
              <a:defRPr>
                <a:solidFill>
                  <a:schemeClr val="accent2"/>
                </a:solidFill>
              </a:defRPr>
            </a:lvl1pPr>
          </a:lstStyle>
          <a:p>
            <a:r>
              <a:rPr lang="en-US" dirty="0">
                <a:latin typeface="Calibri" panose="020F0502020204030204" pitchFamily="34" charset="0"/>
                <a:cs typeface="Calibri" panose="020F0502020204030204" pitchFamily="34" charset="0"/>
              </a:rPr>
              <a:t>OpCom/ConCom/JOC and/or any other external/internal meetings/forums/sessions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88590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Photo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44F85D4-350A-4934-94C2-B0CF17F119D8}"/>
              </a:ext>
            </a:extLst>
          </p:cNvPr>
          <p:cNvSpPr>
            <a:spLocks noGrp="1"/>
          </p:cNvSpPr>
          <p:nvPr>
            <p:ph type="dt" sz="half" idx="10"/>
          </p:nvPr>
        </p:nvSpPr>
        <p:spPr/>
        <p:txBody>
          <a:bodyPr/>
          <a:lstStyle/>
          <a:p>
            <a:fld id="{3C5ACA7A-E45D-454A-AFEE-88D14AAC514F}" type="datetime1">
              <a:rPr lang="en-GB" smtClean="0"/>
              <a:t>21/10/2024</a:t>
            </a:fld>
            <a:endParaRPr lang="en-GB" dirty="0"/>
          </a:p>
        </p:txBody>
      </p:sp>
      <p:sp>
        <p:nvSpPr>
          <p:cNvPr id="4" name="Footer Placeholder 3">
            <a:extLst>
              <a:ext uri="{FF2B5EF4-FFF2-40B4-BE49-F238E27FC236}">
                <a16:creationId xmlns:a16="http://schemas.microsoft.com/office/drawing/2014/main" id="{E6805AC1-3FF1-4AF9-8803-3CBBBFF911D6}"/>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A84EB158-BBFC-43BB-8377-A5774A8AE0A5}"/>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Picture Placeholder 20">
            <a:extLst>
              <a:ext uri="{FF2B5EF4-FFF2-40B4-BE49-F238E27FC236}">
                <a16:creationId xmlns:a16="http://schemas.microsoft.com/office/drawing/2014/main" id="{11C1103D-CEF6-4A34-BB84-9CD9D6AF06B9}"/>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18">
            <a:extLst>
              <a:ext uri="{FF2B5EF4-FFF2-40B4-BE49-F238E27FC236}">
                <a16:creationId xmlns:a16="http://schemas.microsoft.com/office/drawing/2014/main" id="{B10DB224-1BDC-4CBE-90F4-38C848316105}"/>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19">
            <a:extLst>
              <a:ext uri="{FF2B5EF4-FFF2-40B4-BE49-F238E27FC236}">
                <a16:creationId xmlns:a16="http://schemas.microsoft.com/office/drawing/2014/main" id="{0451E06C-C20B-4542-80E3-B5BF078B8A87}"/>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3728965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F82AA-6A3C-4B7E-8611-DE58C42447AC}"/>
              </a:ext>
            </a:extLst>
          </p:cNvPr>
          <p:cNvSpPr>
            <a:spLocks noGrp="1"/>
          </p:cNvSpPr>
          <p:nvPr>
            <p:ph type="title"/>
          </p:nvPr>
        </p:nvSpPr>
        <p:spPr>
          <a:xfrm>
            <a:off x="3635229" y="403225"/>
            <a:ext cx="4921541" cy="473075"/>
          </a:xfrm>
          <a:prstGeom prst="rect">
            <a:avLst/>
          </a:prstGeom>
        </p:spPr>
        <p:txBody>
          <a:bodyPr/>
          <a:lstStyle>
            <a:lvl1pPr algn="ctr">
              <a:defRPr sz="3200" b="1">
                <a:solidFill>
                  <a:schemeClr val="accent1"/>
                </a:solidFill>
              </a:defRPr>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AF8DEA17-3889-4D77-AD3E-7CA42BD25B8A}"/>
              </a:ext>
            </a:extLst>
          </p:cNvPr>
          <p:cNvSpPr>
            <a:spLocks noGrp="1"/>
          </p:cNvSpPr>
          <p:nvPr>
            <p:ph type="dt" sz="half" idx="10"/>
          </p:nvPr>
        </p:nvSpPr>
        <p:spPr/>
        <p:txBody>
          <a:bodyPr/>
          <a:lstStyle/>
          <a:p>
            <a:fld id="{D00A0AF6-E3A1-46D2-A4E3-F374DCDE6AA2}" type="datetime1">
              <a:rPr lang="en-GB" smtClean="0"/>
              <a:t>21/10/2024</a:t>
            </a:fld>
            <a:endParaRPr lang="en-GB" dirty="0"/>
          </a:p>
        </p:txBody>
      </p:sp>
      <p:sp>
        <p:nvSpPr>
          <p:cNvPr id="4" name="Footer Placeholder 3">
            <a:extLst>
              <a:ext uri="{FF2B5EF4-FFF2-40B4-BE49-F238E27FC236}">
                <a16:creationId xmlns:a16="http://schemas.microsoft.com/office/drawing/2014/main" id="{A2862E90-CA0C-4467-8A15-A230BBAA45D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259A4455-E56D-4A2B-AC9E-10EA0546D557}"/>
              </a:ext>
            </a:extLst>
          </p:cNvPr>
          <p:cNvSpPr>
            <a:spLocks noGrp="1"/>
          </p:cNvSpPr>
          <p:nvPr>
            <p:ph type="sldNum" sz="quarter" idx="12"/>
          </p:nvPr>
        </p:nvSpPr>
        <p:spPr/>
        <p:txBody>
          <a:body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23467663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55B43B8-51EA-423C-AA9B-BDFD3D5151AC}"/>
              </a:ext>
            </a:extLst>
          </p:cNvPr>
          <p:cNvSpPr/>
          <p:nvPr userDrawn="1"/>
        </p:nvSpPr>
        <p:spPr>
          <a:xfrm>
            <a:off x="0" y="3535062"/>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7728B678-13FB-4938-8058-8E21911E9D7A}"/>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9" name="Rectangle 18">
            <a:extLst>
              <a:ext uri="{FF2B5EF4-FFF2-40B4-BE49-F238E27FC236}">
                <a16:creationId xmlns:a16="http://schemas.microsoft.com/office/drawing/2014/main" id="{E91F3C88-6932-43FB-B127-883BE07E4F68}"/>
              </a:ext>
            </a:extLst>
          </p:cNvPr>
          <p:cNvSpPr/>
          <p:nvPr userDrawn="1"/>
        </p:nvSpPr>
        <p:spPr>
          <a:xfrm>
            <a:off x="0" y="-8238"/>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85AC5782-9956-4A28-9090-97585E3C4EA4}"/>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0" name="Rectangle 19">
            <a:extLst>
              <a:ext uri="{FF2B5EF4-FFF2-40B4-BE49-F238E27FC236}">
                <a16:creationId xmlns:a16="http://schemas.microsoft.com/office/drawing/2014/main" id="{43F1AA14-047E-49CB-B7E7-5567060E5078}"/>
              </a:ext>
            </a:extLst>
          </p:cNvPr>
          <p:cNvSpPr/>
          <p:nvPr userDrawn="1"/>
        </p:nvSpPr>
        <p:spPr>
          <a:xfrm>
            <a:off x="6096000" y="6751938"/>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18" name="Picture 17">
            <a:extLst>
              <a:ext uri="{FF2B5EF4-FFF2-40B4-BE49-F238E27FC236}">
                <a16:creationId xmlns:a16="http://schemas.microsoft.com/office/drawing/2014/main" id="{B2B8C3BD-09D3-490C-8BB3-D8CC55BA09E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02693" y="1367471"/>
            <a:ext cx="2098907" cy="1581570"/>
          </a:xfrm>
          <a:prstGeom prst="rect">
            <a:avLst/>
          </a:prstGeom>
        </p:spPr>
      </p:pic>
      <p:sp>
        <p:nvSpPr>
          <p:cNvPr id="21" name="Titolo 1">
            <a:extLst>
              <a:ext uri="{FF2B5EF4-FFF2-40B4-BE49-F238E27FC236}">
                <a16:creationId xmlns:a16="http://schemas.microsoft.com/office/drawing/2014/main" id="{F0BB45C6-8760-4DFF-A3EC-4E4CEFF26E04}"/>
              </a:ext>
            </a:extLst>
          </p:cNvPr>
          <p:cNvSpPr>
            <a:spLocks noGrp="1"/>
          </p:cNvSpPr>
          <p:nvPr>
            <p:ph type="ctrTitle" hasCustomPrompt="1"/>
          </p:nvPr>
        </p:nvSpPr>
        <p:spPr>
          <a:xfrm>
            <a:off x="430699" y="3268740"/>
            <a:ext cx="1276088" cy="1866057"/>
          </a:xfrm>
          <a:prstGeom prst="rect">
            <a:avLst/>
          </a:prstGeom>
          <a:noFill/>
        </p:spPr>
        <p:txBody>
          <a:bodyPr anchor="b">
            <a:noAutofit/>
          </a:bodyPr>
          <a:lstStyle>
            <a:lvl1pPr algn="ctr" eaLnBrk="1" hangingPunct="1">
              <a:defRPr lang="it-IT" sz="4000" b="1" kern="1200" dirty="0">
                <a:solidFill>
                  <a:srgbClr val="FFFFFF"/>
                </a:solidFill>
                <a:latin typeface="+mn-lt"/>
                <a:ea typeface="+mj-ea"/>
                <a:cs typeface="+mj-cs"/>
              </a:defRPr>
            </a:lvl1pPr>
          </a:lstStyle>
          <a:p>
            <a:pPr eaLnBrk="1" hangingPunct="1"/>
            <a:r>
              <a:rPr lang="en-US" altLang="en-US" sz="3600" b="1" dirty="0">
                <a:solidFill>
                  <a:srgbClr val="FFFFFF"/>
                </a:solidFill>
                <a:cs typeface="Arial" charset="0"/>
              </a:rPr>
              <a:t>1</a:t>
            </a:r>
          </a:p>
        </p:txBody>
      </p:sp>
    </p:spTree>
    <p:extLst>
      <p:ext uri="{BB962C8B-B14F-4D97-AF65-F5344CB8AC3E}">
        <p14:creationId xmlns:p14="http://schemas.microsoft.com/office/powerpoint/2010/main" val="29248784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 Photo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44F85D4-350A-4934-94C2-B0CF17F119D8}"/>
              </a:ext>
            </a:extLst>
          </p:cNvPr>
          <p:cNvSpPr>
            <a:spLocks noGrp="1"/>
          </p:cNvSpPr>
          <p:nvPr>
            <p:ph type="dt" sz="half" idx="10"/>
          </p:nvPr>
        </p:nvSpPr>
        <p:spPr/>
        <p:txBody>
          <a:bodyPr/>
          <a:lstStyle/>
          <a:p>
            <a:fld id="{3C5ACA7A-E45D-454A-AFEE-88D14AAC514F}" type="datetime1">
              <a:rPr lang="en-GB" smtClean="0"/>
              <a:t>21/10/2024</a:t>
            </a:fld>
            <a:endParaRPr lang="en-GB" dirty="0"/>
          </a:p>
        </p:txBody>
      </p:sp>
      <p:sp>
        <p:nvSpPr>
          <p:cNvPr id="4" name="Footer Placeholder 3">
            <a:extLst>
              <a:ext uri="{FF2B5EF4-FFF2-40B4-BE49-F238E27FC236}">
                <a16:creationId xmlns:a16="http://schemas.microsoft.com/office/drawing/2014/main" id="{E6805AC1-3FF1-4AF9-8803-3CBBBFF911D6}"/>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A84EB158-BBFC-43BB-8377-A5774A8AE0A5}"/>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Picture Placeholder 20">
            <a:extLst>
              <a:ext uri="{FF2B5EF4-FFF2-40B4-BE49-F238E27FC236}">
                <a16:creationId xmlns:a16="http://schemas.microsoft.com/office/drawing/2014/main" id="{11C1103D-CEF6-4A34-BB84-9CD9D6AF06B9}"/>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18">
            <a:extLst>
              <a:ext uri="{FF2B5EF4-FFF2-40B4-BE49-F238E27FC236}">
                <a16:creationId xmlns:a16="http://schemas.microsoft.com/office/drawing/2014/main" id="{B10DB224-1BDC-4CBE-90F4-38C848316105}"/>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19">
            <a:extLst>
              <a:ext uri="{FF2B5EF4-FFF2-40B4-BE49-F238E27FC236}">
                <a16:creationId xmlns:a16="http://schemas.microsoft.com/office/drawing/2014/main" id="{0451E06C-C20B-4542-80E3-B5BF078B8A87}"/>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0420064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Phot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FA7A-FCC0-44E8-ADF7-832DF1328D86}"/>
              </a:ext>
            </a:extLst>
          </p:cNvPr>
          <p:cNvSpPr>
            <a:spLocks noGrp="1"/>
          </p:cNvSpPr>
          <p:nvPr>
            <p:ph type="title"/>
          </p:nvPr>
        </p:nvSpPr>
        <p:spPr>
          <a:xfrm>
            <a:off x="2381296" y="402794"/>
            <a:ext cx="5568950" cy="582613"/>
          </a:xfrm>
          <a:prstGeom prst="rect">
            <a:avLst/>
          </a:prstGeom>
        </p:spPr>
        <p:txBody>
          <a:bodyPr/>
          <a:lstStyle>
            <a:lvl1pPr algn="ctr">
              <a:defRPr sz="3200"/>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99A6C748-72DD-4C78-861F-A78C0222C947}"/>
              </a:ext>
            </a:extLst>
          </p:cNvPr>
          <p:cNvSpPr>
            <a:spLocks noGrp="1"/>
          </p:cNvSpPr>
          <p:nvPr>
            <p:ph type="dt" sz="half" idx="10"/>
          </p:nvPr>
        </p:nvSpPr>
        <p:spPr/>
        <p:txBody>
          <a:bodyPr/>
          <a:lstStyle/>
          <a:p>
            <a:fld id="{6AB8E457-AB31-43BD-AB15-FFD9B62AF2FC}" type="datetime1">
              <a:rPr lang="en-GB" smtClean="0"/>
              <a:t>21/10/2024</a:t>
            </a:fld>
            <a:endParaRPr lang="en-GB" dirty="0"/>
          </a:p>
        </p:txBody>
      </p:sp>
      <p:sp>
        <p:nvSpPr>
          <p:cNvPr id="5" name="Slide Number Placeholder 4">
            <a:extLst>
              <a:ext uri="{FF2B5EF4-FFF2-40B4-BE49-F238E27FC236}">
                <a16:creationId xmlns:a16="http://schemas.microsoft.com/office/drawing/2014/main" id="{5CEC9F04-8F47-4F4F-A1CD-7BA9AE005E50}"/>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직사각형 7">
            <a:extLst>
              <a:ext uri="{FF2B5EF4-FFF2-40B4-BE49-F238E27FC236}">
                <a16:creationId xmlns:a16="http://schemas.microsoft.com/office/drawing/2014/main" id="{8B5DE974-BFF0-4731-95F9-6EEFBA0F11BE}"/>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그림 개체 틀 6">
            <a:extLst>
              <a:ext uri="{FF2B5EF4-FFF2-40B4-BE49-F238E27FC236}">
                <a16:creationId xmlns:a16="http://schemas.microsoft.com/office/drawing/2014/main" id="{069EA79A-7C3E-4577-896A-2E9E2230893C}"/>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4" name="Footer Placeholder 3">
            <a:extLst>
              <a:ext uri="{FF2B5EF4-FFF2-40B4-BE49-F238E27FC236}">
                <a16:creationId xmlns:a16="http://schemas.microsoft.com/office/drawing/2014/main" id="{B2D550EE-67B9-43DA-9CFD-4C1DCE163AF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Tree>
    <p:extLst>
      <p:ext uri="{BB962C8B-B14F-4D97-AF65-F5344CB8AC3E}">
        <p14:creationId xmlns:p14="http://schemas.microsoft.com/office/powerpoint/2010/main" val="26974876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241F4F-C16C-4747-B37C-642EF39ECC44}"/>
              </a:ext>
            </a:extLst>
          </p:cNvPr>
          <p:cNvSpPr/>
          <p:nvPr userDrawn="1"/>
        </p:nvSpPr>
        <p:spPr>
          <a:xfrm>
            <a:off x="0" y="3543300"/>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D1AFE592-FBF3-49A2-95E7-8917B7DD4DF4}"/>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 name="Rectangle 9">
            <a:extLst>
              <a:ext uri="{FF2B5EF4-FFF2-40B4-BE49-F238E27FC236}">
                <a16:creationId xmlns:a16="http://schemas.microsoft.com/office/drawing/2014/main" id="{3AF9BB6F-1977-43D2-802F-64D37E3FB1DE}"/>
              </a:ext>
            </a:extLst>
          </p:cNvPr>
          <p:cNvSpPr/>
          <p:nvPr userDrawn="1"/>
        </p:nvSpPr>
        <p:spPr>
          <a:xfrm>
            <a:off x="0" y="0"/>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1C1F5FAC-9DE8-4A62-BF70-AD6851D91F31}"/>
              </a:ext>
            </a:extLst>
          </p:cNvPr>
          <p:cNvSpPr txBox="1"/>
          <p:nvPr userDrawn="1"/>
        </p:nvSpPr>
        <p:spPr>
          <a:xfrm>
            <a:off x="4378777" y="2584036"/>
            <a:ext cx="4552043" cy="1754326"/>
          </a:xfrm>
          <a:prstGeom prst="rect">
            <a:avLst/>
          </a:prstGeom>
          <a:noFill/>
        </p:spPr>
        <p:txBody>
          <a:bodyPr wrap="square" rtlCol="0">
            <a:spAutoFit/>
          </a:bodyPr>
          <a:lstStyle/>
          <a:p>
            <a:r>
              <a:rPr lang="en-US" altLang="ko-KR" sz="5400" dirty="0">
                <a:solidFill>
                  <a:schemeClr val="accent1"/>
                </a:solidFill>
                <a:cs typeface="Arial" pitchFamily="34" charset="0"/>
              </a:rPr>
              <a:t>Thank You!</a:t>
            </a:r>
            <a:endParaRPr lang="ko-KR" altLang="en-US" sz="5400" dirty="0">
              <a:solidFill>
                <a:schemeClr val="accent1"/>
              </a:solidFill>
              <a:cs typeface="Arial" pitchFamily="34" charset="0"/>
            </a:endParaRPr>
          </a:p>
          <a:p>
            <a:endParaRPr lang="en-GB" sz="5400" dirty="0">
              <a:solidFill>
                <a:schemeClr val="accent1"/>
              </a:solidFill>
            </a:endParaRPr>
          </a:p>
        </p:txBody>
      </p:sp>
      <p:sp>
        <p:nvSpPr>
          <p:cNvPr id="8" name="Rectangle 7">
            <a:extLst>
              <a:ext uri="{FF2B5EF4-FFF2-40B4-BE49-F238E27FC236}">
                <a16:creationId xmlns:a16="http://schemas.microsoft.com/office/drawing/2014/main" id="{1B0FD7B9-2459-4D74-A331-FD4317680EC7}"/>
              </a:ext>
            </a:extLst>
          </p:cNvPr>
          <p:cNvSpPr/>
          <p:nvPr userDrawn="1"/>
        </p:nvSpPr>
        <p:spPr>
          <a:xfrm>
            <a:off x="0" y="34417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25672948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agenda bullet list">
    <p:spTree>
      <p:nvGrpSpPr>
        <p:cNvPr id="1" name=""/>
        <p:cNvGrpSpPr/>
        <p:nvPr/>
      </p:nvGrpSpPr>
      <p:grpSpPr>
        <a:xfrm>
          <a:off x="0" y="0"/>
          <a:ext cx="0" cy="0"/>
          <a:chOff x="0" y="0"/>
          <a:chExt cx="0" cy="0"/>
        </a:xfrm>
      </p:grpSpPr>
      <p:sp>
        <p:nvSpPr>
          <p:cNvPr id="5" name="Segnaposto piè di pagina 2">
            <a:extLst>
              <a:ext uri="{FF2B5EF4-FFF2-40B4-BE49-F238E27FC236}">
                <a16:creationId xmlns:a16="http://schemas.microsoft.com/office/drawing/2014/main" id="{C47BF2F4-F75C-4921-AC8D-AB8937033F7B}"/>
              </a:ext>
            </a:extLst>
          </p:cNvPr>
          <p:cNvSpPr>
            <a:spLocks noGrp="1"/>
          </p:cNvSpPr>
          <p:nvPr>
            <p:ph type="ftr" sz="quarter" idx="3"/>
          </p:nvPr>
        </p:nvSpPr>
        <p:spPr>
          <a:xfrm>
            <a:off x="7210" y="6521963"/>
            <a:ext cx="12184790" cy="332474"/>
          </a:xfrm>
          <a:prstGeom prst="rect">
            <a:avLst/>
          </a:prstGeom>
        </p:spPr>
        <p:txBody>
          <a:bodyPr/>
          <a:lstStyle>
            <a:lvl1pPr>
              <a:defRPr>
                <a:solidFill>
                  <a:srgbClr val="767171"/>
                </a:solidFill>
                <a:latin typeface="Calibri" panose="020F0502020204030204" pitchFamily="34" charset="0"/>
                <a:cs typeface="Calibri" panose="020F0502020204030204" pitchFamily="34" charset="0"/>
              </a:defRPr>
            </a:lvl1pPr>
          </a:lstStyle>
          <a:p>
            <a:pPr algn="ctr"/>
            <a:r>
              <a:rPr lang="en-GB" sz="800" dirty="0"/>
              <a:t> DD/MM/YYYY                                                                                                                                                                                                          CONFIDENTIAL                                                                                                                                              KARACHAGANAK PETROLEUM OPERATING B.V</a:t>
            </a:r>
          </a:p>
        </p:txBody>
      </p:sp>
      <p:sp>
        <p:nvSpPr>
          <p:cNvPr id="6" name="Slide Number Placeholder 2">
            <a:extLst>
              <a:ext uri="{FF2B5EF4-FFF2-40B4-BE49-F238E27FC236}">
                <a16:creationId xmlns:a16="http://schemas.microsoft.com/office/drawing/2014/main" id="{765365F8-0B0F-4281-A808-D81027A1374B}"/>
              </a:ext>
            </a:extLst>
          </p:cNvPr>
          <p:cNvSpPr>
            <a:spLocks noGrp="1"/>
          </p:cNvSpPr>
          <p:nvPr>
            <p:ph type="sldNum" sz="quarter" idx="10"/>
          </p:nvPr>
        </p:nvSpPr>
        <p:spPr>
          <a:xfrm>
            <a:off x="104274" y="6525526"/>
            <a:ext cx="616226" cy="332474"/>
          </a:xfrm>
          <a:prstGeom prst="rect">
            <a:avLst/>
          </a:prstGeom>
        </p:spPr>
        <p:txBody>
          <a:bodyPr/>
          <a:lstStyle>
            <a:lvl1pPr>
              <a:defRPr sz="1000">
                <a:solidFill>
                  <a:schemeClr val="accent3">
                    <a:lumMod val="50000"/>
                    <a:lumOff val="50000"/>
                  </a:schemeClr>
                </a:solidFill>
              </a:defRPr>
            </a:lvl1pPr>
          </a:lstStyle>
          <a:p>
            <a:pPr fontAlgn="base">
              <a:spcBef>
                <a:spcPct val="0"/>
              </a:spcBef>
              <a:spcAft>
                <a:spcPct val="0"/>
              </a:spcAft>
              <a:defRPr/>
            </a:pPr>
            <a:fld id="{DC8EB68E-E012-4BA0-8FC2-4838E88C4766}" type="slidenum">
              <a:rPr lang="it-IT" smtClean="0"/>
              <a:pPr fontAlgn="base">
                <a:spcBef>
                  <a:spcPct val="0"/>
                </a:spcBef>
                <a:spcAft>
                  <a:spcPct val="0"/>
                </a:spcAft>
                <a:defRPr/>
              </a:pPr>
              <a:t>‹#›</a:t>
            </a:fld>
            <a:endParaRPr lang="it-IT" dirty="0"/>
          </a:p>
        </p:txBody>
      </p:sp>
      <p:sp>
        <p:nvSpPr>
          <p:cNvPr id="7" name="Title 1">
            <a:extLst>
              <a:ext uri="{FF2B5EF4-FFF2-40B4-BE49-F238E27FC236}">
                <a16:creationId xmlns:a16="http://schemas.microsoft.com/office/drawing/2014/main" id="{57E05C84-CEB4-4490-9EB6-4D732264EA83}"/>
              </a:ext>
            </a:extLst>
          </p:cNvPr>
          <p:cNvSpPr>
            <a:spLocks noGrp="1"/>
          </p:cNvSpPr>
          <p:nvPr>
            <p:ph type="title"/>
          </p:nvPr>
        </p:nvSpPr>
        <p:spPr>
          <a:xfrm>
            <a:off x="0" y="197491"/>
            <a:ext cx="12192000" cy="832023"/>
          </a:xfrm>
          <a:prstGeom prst="rect">
            <a:avLst/>
          </a:prstGeom>
        </p:spPr>
        <p:txBody>
          <a:bodyPr/>
          <a:lstStyle>
            <a:lvl1pPr>
              <a:defRPr sz="3200" b="0" cap="none" spc="0">
                <a:ln w="0"/>
                <a:solidFill>
                  <a:schemeClr val="tx2"/>
                </a:solidFill>
                <a:effectLst/>
                <a:latin typeface="Calibri" panose="020F0502020204030204" pitchFamily="34" charset="0"/>
                <a:cs typeface="Calibri" panose="020F0502020204030204" pitchFamily="34" charset="0"/>
              </a:defRPr>
            </a:lvl1pPr>
          </a:lstStyle>
          <a:p>
            <a:r>
              <a:rPr lang="en-US">
                <a:solidFill>
                  <a:schemeClr val="accent3"/>
                </a:solidFill>
              </a:rPr>
              <a:t>Click to edit Master title style</a:t>
            </a:r>
            <a:endParaRPr lang="en-GB" dirty="0">
              <a:solidFill>
                <a:schemeClr val="accent3"/>
              </a:solidFill>
            </a:endParaRPr>
          </a:p>
        </p:txBody>
      </p:sp>
    </p:spTree>
    <p:extLst>
      <p:ext uri="{BB962C8B-B14F-4D97-AF65-F5344CB8AC3E}">
        <p14:creationId xmlns:p14="http://schemas.microsoft.com/office/powerpoint/2010/main" val="121109522"/>
      </p:ext>
    </p:extLst>
  </p:cSld>
  <p:clrMapOvr>
    <a:masterClrMapping/>
  </p:clrMapOvr>
  <p:hf hdr="0" dt="0"/>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r>
              <a:rPr lang="en-US"/>
              <a:t>15/09/2023</a:t>
            </a:r>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ru-RU" dirty="0"/>
              <a:t>15/09/2023                                                                                                                                                                                    КОНФИДЕНЦИАЛЬНО                                                                                                                         КАРАЧАГАНАК ПЕТРОЛИУМ ОПЕРЕЙТИНГ Б.В.</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6" name="Picture 5"/>
          <p:cNvPicPr/>
          <p:nvPr userDrawn="1"/>
        </p:nvPicPr>
        <p:blipFill rotWithShape="1">
          <a:blip r:embed="rId2"/>
          <a:srcRect l="476" t="4361" r="29449" b="23037"/>
          <a:stretch/>
        </p:blipFill>
        <p:spPr bwMode="auto">
          <a:xfrm>
            <a:off x="0" y="0"/>
            <a:ext cx="12192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180225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Blank 1">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7C981FE-A801-4FF1-8F20-E5072BE11772}"/>
              </a:ext>
            </a:extLst>
          </p:cNvPr>
          <p:cNvSpPr>
            <a:spLocks noGrp="1"/>
          </p:cNvSpPr>
          <p:nvPr>
            <p:ph type="title"/>
          </p:nvPr>
        </p:nvSpPr>
        <p:spPr>
          <a:xfrm>
            <a:off x="0" y="0"/>
            <a:ext cx="12192000" cy="832023"/>
          </a:xfrm>
          <a:prstGeom prst="rect">
            <a:avLst/>
          </a:prstGeom>
        </p:spPr>
        <p:txBody>
          <a:bodyPr/>
          <a:lstStyle>
            <a:lvl1pPr>
              <a:defRPr sz="3200" b="0" cap="none" spc="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defRPr>
            </a:lvl1pPr>
          </a:lstStyle>
          <a:p>
            <a:endParaRPr lang="en-GB" dirty="0">
              <a:solidFill>
                <a:schemeClr val="accent3"/>
              </a:solidFill>
            </a:endParaRPr>
          </a:p>
        </p:txBody>
      </p:sp>
      <p:sp>
        <p:nvSpPr>
          <p:cNvPr id="8" name="Slide Number Placeholder 1">
            <a:extLst>
              <a:ext uri="{FF2B5EF4-FFF2-40B4-BE49-F238E27FC236}">
                <a16:creationId xmlns:a16="http://schemas.microsoft.com/office/drawing/2014/main" id="{F8CEE3DB-810A-49DE-ACD1-191C20D09982}"/>
              </a:ext>
            </a:extLst>
          </p:cNvPr>
          <p:cNvSpPr>
            <a:spLocks noGrp="1"/>
          </p:cNvSpPr>
          <p:nvPr>
            <p:ph type="sldNum" sz="quarter" idx="4"/>
          </p:nvPr>
        </p:nvSpPr>
        <p:spPr>
          <a:xfrm>
            <a:off x="-2250057" y="6501925"/>
            <a:ext cx="2743200" cy="365125"/>
          </a:xfrm>
          <a:prstGeom prst="rect">
            <a:avLst/>
          </a:prstGeom>
        </p:spPr>
        <p:txBody>
          <a:bodyPr vert="horz" lIns="91440" tIns="45720" rIns="91440" bIns="45720" rtlCol="0" anchor="t"/>
          <a:lstStyle>
            <a:lvl1pPr algn="r">
              <a:defRPr sz="1000">
                <a:solidFill>
                  <a:schemeClr val="tx1">
                    <a:tint val="75000"/>
                  </a:schemeClr>
                </a:solidFill>
                <a:latin typeface="Calibri" panose="020F0502020204030204" pitchFamily="34" charset="0"/>
                <a:cs typeface="Calibri" panose="020F0502020204030204" pitchFamily="34" charset="0"/>
              </a:defRPr>
            </a:lvl1pPr>
          </a:lstStyle>
          <a:p>
            <a:fld id="{33AD7C01-B994-4A99-BE98-CE15A6753CE3}" type="slidenum">
              <a:rPr lang="en-GB" smtClean="0"/>
              <a:pPr/>
              <a:t>‹#›</a:t>
            </a:fld>
            <a:endParaRPr lang="en-GB" dirty="0"/>
          </a:p>
        </p:txBody>
      </p:sp>
      <p:sp>
        <p:nvSpPr>
          <p:cNvPr id="7" name="Segnaposto piè di pagina 2">
            <a:extLst>
              <a:ext uri="{FF2B5EF4-FFF2-40B4-BE49-F238E27FC236}">
                <a16:creationId xmlns:a16="http://schemas.microsoft.com/office/drawing/2014/main" id="{D10514F8-844A-4E46-B992-14F53EF08F19}"/>
              </a:ext>
            </a:extLst>
          </p:cNvPr>
          <p:cNvSpPr>
            <a:spLocks noGrp="1"/>
          </p:cNvSpPr>
          <p:nvPr>
            <p:ph type="ftr" sz="quarter" idx="3"/>
          </p:nvPr>
        </p:nvSpPr>
        <p:spPr>
          <a:xfrm>
            <a:off x="7210" y="6513725"/>
            <a:ext cx="12184790" cy="332474"/>
          </a:xfrm>
          <a:prstGeom prst="rect">
            <a:avLst/>
          </a:prstGeom>
        </p:spPr>
        <p:txBody>
          <a:bodyPr/>
          <a:lstStyle>
            <a:lvl1pPr>
              <a:defRPr>
                <a:solidFill>
                  <a:schemeClr val="bg1">
                    <a:lumMod val="50000"/>
                  </a:schemeClr>
                </a:solidFill>
                <a:latin typeface="Calibri" panose="020F0502020204030204" pitchFamily="34" charset="0"/>
                <a:cs typeface="Calibri" panose="020F0502020204030204" pitchFamily="34" charset="0"/>
              </a:defRPr>
            </a:lvl1pPr>
          </a:lstStyle>
          <a:p>
            <a:pPr algn="ctr"/>
            <a:r>
              <a:rPr lang="ru-RU" sz="800" dirty="0"/>
              <a:t>DD/MM/YY                                                                                                                                                                                            КОНФИДЕНЦИАЛЬНО                                                                                                                         КАРАЧАГАНАК ПЕТРОЛИУМ ОПЕРЕЙТИНГ Б.В.</a:t>
            </a:r>
            <a:endParaRPr lang="en-GB" sz="800" dirty="0"/>
          </a:p>
        </p:txBody>
      </p:sp>
    </p:spTree>
    <p:extLst>
      <p:ext uri="{BB962C8B-B14F-4D97-AF65-F5344CB8AC3E}">
        <p14:creationId xmlns:p14="http://schemas.microsoft.com/office/powerpoint/2010/main" val="41709791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07877FD6-306E-4787-AC20-4F0061D7C2B5}" type="datetime1">
              <a:rPr lang="en-GB" smtClean="0"/>
              <a:t>21/10/2024</a:t>
            </a:fld>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12" name="Content Placeholder 7">
            <a:extLst>
              <a:ext uri="{FF2B5EF4-FFF2-40B4-BE49-F238E27FC236}">
                <a16:creationId xmlns:a16="http://schemas.microsoft.com/office/drawing/2014/main" id="{8264A752-70D9-434A-94B7-FF2C86E32A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a:effectLst/>
        </p:spPr>
      </p:pic>
      <p:sp>
        <p:nvSpPr>
          <p:cNvPr id="13" name="Rectangle 12">
            <a:extLst>
              <a:ext uri="{FF2B5EF4-FFF2-40B4-BE49-F238E27FC236}">
                <a16:creationId xmlns:a16="http://schemas.microsoft.com/office/drawing/2014/main" id="{C76136EA-776E-4BBF-B0C3-A2681D1066F7}"/>
              </a:ext>
            </a:extLst>
          </p:cNvPr>
          <p:cNvSpPr/>
          <p:nvPr userDrawn="1"/>
        </p:nvSpPr>
        <p:spPr>
          <a:xfrm>
            <a:off x="-1" y="4244083"/>
            <a:ext cx="9757038" cy="1536700"/>
          </a:xfrm>
          <a:prstGeom prst="rect">
            <a:avLst/>
          </a:prstGeom>
          <a:solidFill>
            <a:srgbClr val="00ABC5">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4" name="Rectangle 13">
            <a:extLst>
              <a:ext uri="{FF2B5EF4-FFF2-40B4-BE49-F238E27FC236}">
                <a16:creationId xmlns:a16="http://schemas.microsoft.com/office/drawing/2014/main" id="{60FE704E-4644-43BF-B6A7-320FC061E47B}"/>
              </a:ext>
            </a:extLst>
          </p:cNvPr>
          <p:cNvSpPr/>
          <p:nvPr userDrawn="1"/>
        </p:nvSpPr>
        <p:spPr>
          <a:xfrm>
            <a:off x="-1" y="5765296"/>
            <a:ext cx="8089643" cy="126853"/>
          </a:xfrm>
          <a:prstGeom prst="rect">
            <a:avLst/>
          </a:prstGeom>
          <a:solidFill>
            <a:srgbClr val="FBD741">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7" name="Rectangle 16">
            <a:extLst>
              <a:ext uri="{FF2B5EF4-FFF2-40B4-BE49-F238E27FC236}">
                <a16:creationId xmlns:a16="http://schemas.microsoft.com/office/drawing/2014/main" id="{1425D9C2-03A7-4921-A754-89324102A227}"/>
              </a:ext>
            </a:extLst>
          </p:cNvPr>
          <p:cNvSpPr/>
          <p:nvPr userDrawn="1"/>
        </p:nvSpPr>
        <p:spPr>
          <a:xfrm>
            <a:off x="613037" y="5726867"/>
            <a:ext cx="2154757" cy="215444"/>
          </a:xfrm>
          <a:prstGeom prst="rect">
            <a:avLst/>
          </a:prstGeom>
        </p:spPr>
        <p:txBody>
          <a:bodyPr wrap="none">
            <a:spAutoFit/>
          </a:bodyPr>
          <a:lstStyle/>
          <a:p>
            <a:r>
              <a:rPr lang="en-GB" sz="800" dirty="0"/>
              <a:t>© 2022 Karachaganak Petroleum Operating b.v</a:t>
            </a:r>
          </a:p>
        </p:txBody>
      </p:sp>
      <p:sp>
        <p:nvSpPr>
          <p:cNvPr id="18" name="Content Placeholder 1">
            <a:extLst>
              <a:ext uri="{FF2B5EF4-FFF2-40B4-BE49-F238E27FC236}">
                <a16:creationId xmlns:a16="http://schemas.microsoft.com/office/drawing/2014/main" id="{E10B9D07-1445-4D84-B94A-B4A83DA45098}"/>
              </a:ext>
            </a:extLst>
          </p:cNvPr>
          <p:cNvSpPr>
            <a:spLocks noGrp="1"/>
          </p:cNvSpPr>
          <p:nvPr>
            <p:ph sz="quarter" idx="10" hasCustomPrompt="1"/>
          </p:nvPr>
        </p:nvSpPr>
        <p:spPr>
          <a:xfrm>
            <a:off x="228599" y="4731905"/>
            <a:ext cx="8848726" cy="952154"/>
          </a:xfrm>
          <a:prstGeom prst="rect">
            <a:avLst/>
          </a:prstGeom>
        </p:spPr>
        <p:txBody>
          <a:bodyPr/>
          <a:lstStyle>
            <a:lvl1pPr marL="0" indent="0">
              <a:buNone/>
              <a:defRPr>
                <a:solidFill>
                  <a:schemeClr val="accent2"/>
                </a:solidFill>
              </a:defRPr>
            </a:lvl1pPr>
          </a:lstStyle>
          <a:p>
            <a:r>
              <a:rPr lang="en-US" dirty="0">
                <a:latin typeface="Calibri" panose="020F0502020204030204" pitchFamily="34" charset="0"/>
                <a:cs typeface="Calibri" panose="020F0502020204030204" pitchFamily="34" charset="0"/>
              </a:rPr>
              <a:t>OpCom/ConCom/JOC and/or any other external/internal meetings/forums/sessions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22972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F82AA-6A3C-4B7E-8611-DE58C42447AC}"/>
              </a:ext>
            </a:extLst>
          </p:cNvPr>
          <p:cNvSpPr>
            <a:spLocks noGrp="1"/>
          </p:cNvSpPr>
          <p:nvPr>
            <p:ph type="title"/>
          </p:nvPr>
        </p:nvSpPr>
        <p:spPr>
          <a:xfrm>
            <a:off x="3635229" y="403225"/>
            <a:ext cx="4921541" cy="473075"/>
          </a:xfrm>
          <a:prstGeom prst="rect">
            <a:avLst/>
          </a:prstGeom>
        </p:spPr>
        <p:txBody>
          <a:bodyPr/>
          <a:lstStyle>
            <a:lvl1pPr algn="ctr">
              <a:defRPr sz="3200" b="1">
                <a:solidFill>
                  <a:schemeClr val="accent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AF8DEA17-3889-4D77-AD3E-7CA42BD25B8A}"/>
              </a:ext>
            </a:extLst>
          </p:cNvPr>
          <p:cNvSpPr>
            <a:spLocks noGrp="1"/>
          </p:cNvSpPr>
          <p:nvPr>
            <p:ph type="dt" sz="half" idx="10"/>
          </p:nvPr>
        </p:nvSpPr>
        <p:spPr/>
        <p:txBody>
          <a:bodyPr/>
          <a:lstStyle/>
          <a:p>
            <a:fld id="{D00A0AF6-E3A1-46D2-A4E3-F374DCDE6AA2}" type="datetime1">
              <a:rPr lang="en-GB" smtClean="0"/>
              <a:t>21/10/2024</a:t>
            </a:fld>
            <a:endParaRPr lang="en-GB" dirty="0"/>
          </a:p>
        </p:txBody>
      </p:sp>
      <p:sp>
        <p:nvSpPr>
          <p:cNvPr id="4" name="Footer Placeholder 3">
            <a:extLst>
              <a:ext uri="{FF2B5EF4-FFF2-40B4-BE49-F238E27FC236}">
                <a16:creationId xmlns:a16="http://schemas.microsoft.com/office/drawing/2014/main" id="{A2862E90-CA0C-4467-8A15-A230BBAA45D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259A4455-E56D-4A2B-AC9E-10EA0546D557}"/>
              </a:ext>
            </a:extLst>
          </p:cNvPr>
          <p:cNvSpPr>
            <a:spLocks noGrp="1"/>
          </p:cNvSpPr>
          <p:nvPr>
            <p:ph type="sldNum" sz="quarter" idx="12"/>
          </p:nvPr>
        </p:nvSpPr>
        <p:spPr/>
        <p:txBody>
          <a:body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13066241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Phot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FA7A-FCC0-44E8-ADF7-832DF1328D86}"/>
              </a:ext>
            </a:extLst>
          </p:cNvPr>
          <p:cNvSpPr>
            <a:spLocks noGrp="1"/>
          </p:cNvSpPr>
          <p:nvPr>
            <p:ph type="title"/>
          </p:nvPr>
        </p:nvSpPr>
        <p:spPr>
          <a:xfrm>
            <a:off x="2381296" y="402794"/>
            <a:ext cx="5568950" cy="582613"/>
          </a:xfrm>
          <a:prstGeom prst="rect">
            <a:avLst/>
          </a:prstGeom>
        </p:spPr>
        <p:txBody>
          <a:bodyPr/>
          <a:lstStyle>
            <a:lvl1pPr algn="ctr">
              <a:defRPr sz="3200"/>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99A6C748-72DD-4C78-861F-A78C0222C947}"/>
              </a:ext>
            </a:extLst>
          </p:cNvPr>
          <p:cNvSpPr>
            <a:spLocks noGrp="1"/>
          </p:cNvSpPr>
          <p:nvPr>
            <p:ph type="dt" sz="half" idx="10"/>
          </p:nvPr>
        </p:nvSpPr>
        <p:spPr/>
        <p:txBody>
          <a:bodyPr/>
          <a:lstStyle/>
          <a:p>
            <a:fld id="{6AB8E457-AB31-43BD-AB15-FFD9B62AF2FC}" type="datetime1">
              <a:rPr lang="en-GB" smtClean="0"/>
              <a:t>21/10/2024</a:t>
            </a:fld>
            <a:endParaRPr lang="en-GB" dirty="0"/>
          </a:p>
        </p:txBody>
      </p:sp>
      <p:sp>
        <p:nvSpPr>
          <p:cNvPr id="5" name="Slide Number Placeholder 4">
            <a:extLst>
              <a:ext uri="{FF2B5EF4-FFF2-40B4-BE49-F238E27FC236}">
                <a16:creationId xmlns:a16="http://schemas.microsoft.com/office/drawing/2014/main" id="{5CEC9F04-8F47-4F4F-A1CD-7BA9AE005E50}"/>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직사각형 7">
            <a:extLst>
              <a:ext uri="{FF2B5EF4-FFF2-40B4-BE49-F238E27FC236}">
                <a16:creationId xmlns:a16="http://schemas.microsoft.com/office/drawing/2014/main" id="{8B5DE974-BFF0-4731-95F9-6EEFBA0F11BE}"/>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그림 개체 틀 6">
            <a:extLst>
              <a:ext uri="{FF2B5EF4-FFF2-40B4-BE49-F238E27FC236}">
                <a16:creationId xmlns:a16="http://schemas.microsoft.com/office/drawing/2014/main" id="{069EA79A-7C3E-4577-896A-2E9E2230893C}"/>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4" name="Footer Placeholder 3">
            <a:extLst>
              <a:ext uri="{FF2B5EF4-FFF2-40B4-BE49-F238E27FC236}">
                <a16:creationId xmlns:a16="http://schemas.microsoft.com/office/drawing/2014/main" id="{B2D550EE-67B9-43DA-9CFD-4C1DCE163AF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Tree>
    <p:extLst>
      <p:ext uri="{BB962C8B-B14F-4D97-AF65-F5344CB8AC3E}">
        <p14:creationId xmlns:p14="http://schemas.microsoft.com/office/powerpoint/2010/main" val="38879816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55B43B8-51EA-423C-AA9B-BDFD3D5151AC}"/>
              </a:ext>
            </a:extLst>
          </p:cNvPr>
          <p:cNvSpPr/>
          <p:nvPr userDrawn="1"/>
        </p:nvSpPr>
        <p:spPr>
          <a:xfrm>
            <a:off x="0" y="3535062"/>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7728B678-13FB-4938-8058-8E21911E9D7A}"/>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9" name="Rectangle 18">
            <a:extLst>
              <a:ext uri="{FF2B5EF4-FFF2-40B4-BE49-F238E27FC236}">
                <a16:creationId xmlns:a16="http://schemas.microsoft.com/office/drawing/2014/main" id="{E91F3C88-6932-43FB-B127-883BE07E4F68}"/>
              </a:ext>
            </a:extLst>
          </p:cNvPr>
          <p:cNvSpPr/>
          <p:nvPr userDrawn="1"/>
        </p:nvSpPr>
        <p:spPr>
          <a:xfrm>
            <a:off x="0" y="-8238"/>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85AC5782-9956-4A28-9090-97585E3C4EA4}"/>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0" name="Rectangle 19">
            <a:extLst>
              <a:ext uri="{FF2B5EF4-FFF2-40B4-BE49-F238E27FC236}">
                <a16:creationId xmlns:a16="http://schemas.microsoft.com/office/drawing/2014/main" id="{43F1AA14-047E-49CB-B7E7-5567060E5078}"/>
              </a:ext>
            </a:extLst>
          </p:cNvPr>
          <p:cNvSpPr/>
          <p:nvPr userDrawn="1"/>
        </p:nvSpPr>
        <p:spPr>
          <a:xfrm>
            <a:off x="6096000" y="6751938"/>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18" name="Picture 17">
            <a:extLst>
              <a:ext uri="{FF2B5EF4-FFF2-40B4-BE49-F238E27FC236}">
                <a16:creationId xmlns:a16="http://schemas.microsoft.com/office/drawing/2014/main" id="{B2B8C3BD-09D3-490C-8BB3-D8CC55BA09E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02693" y="1367471"/>
            <a:ext cx="2098907" cy="1581570"/>
          </a:xfrm>
          <a:prstGeom prst="rect">
            <a:avLst/>
          </a:prstGeom>
        </p:spPr>
      </p:pic>
      <p:sp>
        <p:nvSpPr>
          <p:cNvPr id="21" name="Titolo 1">
            <a:extLst>
              <a:ext uri="{FF2B5EF4-FFF2-40B4-BE49-F238E27FC236}">
                <a16:creationId xmlns:a16="http://schemas.microsoft.com/office/drawing/2014/main" id="{F0BB45C6-8760-4DFF-A3EC-4E4CEFF26E04}"/>
              </a:ext>
            </a:extLst>
          </p:cNvPr>
          <p:cNvSpPr>
            <a:spLocks noGrp="1"/>
          </p:cNvSpPr>
          <p:nvPr>
            <p:ph type="ctrTitle" hasCustomPrompt="1"/>
          </p:nvPr>
        </p:nvSpPr>
        <p:spPr>
          <a:xfrm>
            <a:off x="430699" y="3268740"/>
            <a:ext cx="1276088" cy="1866057"/>
          </a:xfrm>
          <a:prstGeom prst="rect">
            <a:avLst/>
          </a:prstGeom>
          <a:noFill/>
        </p:spPr>
        <p:txBody>
          <a:bodyPr anchor="b">
            <a:noAutofit/>
          </a:bodyPr>
          <a:lstStyle>
            <a:lvl1pPr algn="ctr" eaLnBrk="1" hangingPunct="1">
              <a:defRPr lang="it-IT" sz="4000" b="1" kern="1200" dirty="0">
                <a:solidFill>
                  <a:srgbClr val="FFFFFF"/>
                </a:solidFill>
                <a:latin typeface="+mn-lt"/>
                <a:ea typeface="+mj-ea"/>
                <a:cs typeface="+mj-cs"/>
              </a:defRPr>
            </a:lvl1pPr>
          </a:lstStyle>
          <a:p>
            <a:pPr eaLnBrk="1" hangingPunct="1"/>
            <a:r>
              <a:rPr lang="en-US" altLang="en-US" sz="3600" b="1" dirty="0">
                <a:solidFill>
                  <a:srgbClr val="FFFFFF"/>
                </a:solidFill>
                <a:cs typeface="Arial" charset="0"/>
              </a:rPr>
              <a:t>1</a:t>
            </a:r>
          </a:p>
        </p:txBody>
      </p:sp>
    </p:spTree>
    <p:extLst>
      <p:ext uri="{BB962C8B-B14F-4D97-AF65-F5344CB8AC3E}">
        <p14:creationId xmlns:p14="http://schemas.microsoft.com/office/powerpoint/2010/main" val="24267017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 Photo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44F85D4-350A-4934-94C2-B0CF17F119D8}"/>
              </a:ext>
            </a:extLst>
          </p:cNvPr>
          <p:cNvSpPr>
            <a:spLocks noGrp="1"/>
          </p:cNvSpPr>
          <p:nvPr>
            <p:ph type="dt" sz="half" idx="10"/>
          </p:nvPr>
        </p:nvSpPr>
        <p:spPr/>
        <p:txBody>
          <a:bodyPr/>
          <a:lstStyle/>
          <a:p>
            <a:fld id="{3C5ACA7A-E45D-454A-AFEE-88D14AAC514F}" type="datetime1">
              <a:rPr lang="en-GB" smtClean="0"/>
              <a:t>21/10/2024</a:t>
            </a:fld>
            <a:endParaRPr lang="en-GB" dirty="0"/>
          </a:p>
        </p:txBody>
      </p:sp>
      <p:sp>
        <p:nvSpPr>
          <p:cNvPr id="4" name="Footer Placeholder 3">
            <a:extLst>
              <a:ext uri="{FF2B5EF4-FFF2-40B4-BE49-F238E27FC236}">
                <a16:creationId xmlns:a16="http://schemas.microsoft.com/office/drawing/2014/main" id="{E6805AC1-3FF1-4AF9-8803-3CBBBFF911D6}"/>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A84EB158-BBFC-43BB-8377-A5774A8AE0A5}"/>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Picture Placeholder 20">
            <a:extLst>
              <a:ext uri="{FF2B5EF4-FFF2-40B4-BE49-F238E27FC236}">
                <a16:creationId xmlns:a16="http://schemas.microsoft.com/office/drawing/2014/main" id="{11C1103D-CEF6-4A34-BB84-9CD9D6AF06B9}"/>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18">
            <a:extLst>
              <a:ext uri="{FF2B5EF4-FFF2-40B4-BE49-F238E27FC236}">
                <a16:creationId xmlns:a16="http://schemas.microsoft.com/office/drawing/2014/main" id="{B10DB224-1BDC-4CBE-90F4-38C848316105}"/>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19">
            <a:extLst>
              <a:ext uri="{FF2B5EF4-FFF2-40B4-BE49-F238E27FC236}">
                <a16:creationId xmlns:a16="http://schemas.microsoft.com/office/drawing/2014/main" id="{0451E06C-C20B-4542-80E3-B5BF078B8A87}"/>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41697340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Phot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FA7A-FCC0-44E8-ADF7-832DF1328D86}"/>
              </a:ext>
            </a:extLst>
          </p:cNvPr>
          <p:cNvSpPr>
            <a:spLocks noGrp="1"/>
          </p:cNvSpPr>
          <p:nvPr>
            <p:ph type="title"/>
          </p:nvPr>
        </p:nvSpPr>
        <p:spPr>
          <a:xfrm>
            <a:off x="2381296" y="402794"/>
            <a:ext cx="5568950" cy="582613"/>
          </a:xfrm>
          <a:prstGeom prst="rect">
            <a:avLst/>
          </a:prstGeom>
        </p:spPr>
        <p:txBody>
          <a:bodyPr/>
          <a:lstStyle>
            <a:lvl1pPr algn="ctr">
              <a:defRPr sz="3200"/>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99A6C748-72DD-4C78-861F-A78C0222C947}"/>
              </a:ext>
            </a:extLst>
          </p:cNvPr>
          <p:cNvSpPr>
            <a:spLocks noGrp="1"/>
          </p:cNvSpPr>
          <p:nvPr>
            <p:ph type="dt" sz="half" idx="10"/>
          </p:nvPr>
        </p:nvSpPr>
        <p:spPr/>
        <p:txBody>
          <a:bodyPr/>
          <a:lstStyle/>
          <a:p>
            <a:fld id="{6AB8E457-AB31-43BD-AB15-FFD9B62AF2FC}" type="datetime1">
              <a:rPr lang="en-GB" smtClean="0"/>
              <a:t>21/10/2024</a:t>
            </a:fld>
            <a:endParaRPr lang="en-GB" dirty="0"/>
          </a:p>
        </p:txBody>
      </p:sp>
      <p:sp>
        <p:nvSpPr>
          <p:cNvPr id="5" name="Slide Number Placeholder 4">
            <a:extLst>
              <a:ext uri="{FF2B5EF4-FFF2-40B4-BE49-F238E27FC236}">
                <a16:creationId xmlns:a16="http://schemas.microsoft.com/office/drawing/2014/main" id="{5CEC9F04-8F47-4F4F-A1CD-7BA9AE005E50}"/>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직사각형 7">
            <a:extLst>
              <a:ext uri="{FF2B5EF4-FFF2-40B4-BE49-F238E27FC236}">
                <a16:creationId xmlns:a16="http://schemas.microsoft.com/office/drawing/2014/main" id="{8B5DE974-BFF0-4731-95F9-6EEFBA0F11BE}"/>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그림 개체 틀 6">
            <a:extLst>
              <a:ext uri="{FF2B5EF4-FFF2-40B4-BE49-F238E27FC236}">
                <a16:creationId xmlns:a16="http://schemas.microsoft.com/office/drawing/2014/main" id="{069EA79A-7C3E-4577-896A-2E9E2230893C}"/>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4" name="Footer Placeholder 3">
            <a:extLst>
              <a:ext uri="{FF2B5EF4-FFF2-40B4-BE49-F238E27FC236}">
                <a16:creationId xmlns:a16="http://schemas.microsoft.com/office/drawing/2014/main" id="{B2D550EE-67B9-43DA-9CFD-4C1DCE163AF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Tree>
    <p:extLst>
      <p:ext uri="{BB962C8B-B14F-4D97-AF65-F5344CB8AC3E}">
        <p14:creationId xmlns:p14="http://schemas.microsoft.com/office/powerpoint/2010/main" val="14685724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241F4F-C16C-4747-B37C-642EF39ECC44}"/>
              </a:ext>
            </a:extLst>
          </p:cNvPr>
          <p:cNvSpPr/>
          <p:nvPr userDrawn="1"/>
        </p:nvSpPr>
        <p:spPr>
          <a:xfrm>
            <a:off x="0" y="3543300"/>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D1AFE592-FBF3-49A2-95E7-8917B7DD4DF4}"/>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 name="Rectangle 9">
            <a:extLst>
              <a:ext uri="{FF2B5EF4-FFF2-40B4-BE49-F238E27FC236}">
                <a16:creationId xmlns:a16="http://schemas.microsoft.com/office/drawing/2014/main" id="{3AF9BB6F-1977-43D2-802F-64D37E3FB1DE}"/>
              </a:ext>
            </a:extLst>
          </p:cNvPr>
          <p:cNvSpPr/>
          <p:nvPr userDrawn="1"/>
        </p:nvSpPr>
        <p:spPr>
          <a:xfrm>
            <a:off x="0" y="0"/>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1C1F5FAC-9DE8-4A62-BF70-AD6851D91F31}"/>
              </a:ext>
            </a:extLst>
          </p:cNvPr>
          <p:cNvSpPr txBox="1"/>
          <p:nvPr userDrawn="1"/>
        </p:nvSpPr>
        <p:spPr>
          <a:xfrm>
            <a:off x="4378777" y="2584036"/>
            <a:ext cx="4552043" cy="1754326"/>
          </a:xfrm>
          <a:prstGeom prst="rect">
            <a:avLst/>
          </a:prstGeom>
          <a:noFill/>
        </p:spPr>
        <p:txBody>
          <a:bodyPr wrap="square" rtlCol="0">
            <a:spAutoFit/>
          </a:bodyPr>
          <a:lstStyle/>
          <a:p>
            <a:r>
              <a:rPr lang="en-US" altLang="ko-KR" sz="5400" dirty="0">
                <a:solidFill>
                  <a:schemeClr val="accent1"/>
                </a:solidFill>
                <a:cs typeface="Arial" pitchFamily="34" charset="0"/>
              </a:rPr>
              <a:t>Thank You!</a:t>
            </a:r>
            <a:endParaRPr lang="ko-KR" altLang="en-US" sz="5400" dirty="0">
              <a:solidFill>
                <a:schemeClr val="accent1"/>
              </a:solidFill>
              <a:cs typeface="Arial" pitchFamily="34" charset="0"/>
            </a:endParaRPr>
          </a:p>
          <a:p>
            <a:endParaRPr lang="en-GB" sz="5400" dirty="0">
              <a:solidFill>
                <a:schemeClr val="accent1"/>
              </a:solidFill>
            </a:endParaRPr>
          </a:p>
        </p:txBody>
      </p:sp>
      <p:sp>
        <p:nvSpPr>
          <p:cNvPr id="8" name="Rectangle 7">
            <a:extLst>
              <a:ext uri="{FF2B5EF4-FFF2-40B4-BE49-F238E27FC236}">
                <a16:creationId xmlns:a16="http://schemas.microsoft.com/office/drawing/2014/main" id="{1B0FD7B9-2459-4D74-A331-FD4317680EC7}"/>
              </a:ext>
            </a:extLst>
          </p:cNvPr>
          <p:cNvSpPr/>
          <p:nvPr userDrawn="1"/>
        </p:nvSpPr>
        <p:spPr>
          <a:xfrm>
            <a:off x="0" y="34417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22147518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agenda bullet list">
    <p:spTree>
      <p:nvGrpSpPr>
        <p:cNvPr id="1" name=""/>
        <p:cNvGrpSpPr/>
        <p:nvPr/>
      </p:nvGrpSpPr>
      <p:grpSpPr>
        <a:xfrm>
          <a:off x="0" y="0"/>
          <a:ext cx="0" cy="0"/>
          <a:chOff x="0" y="0"/>
          <a:chExt cx="0" cy="0"/>
        </a:xfrm>
      </p:grpSpPr>
      <p:sp>
        <p:nvSpPr>
          <p:cNvPr id="5" name="Segnaposto piè di pagina 2">
            <a:extLst>
              <a:ext uri="{FF2B5EF4-FFF2-40B4-BE49-F238E27FC236}">
                <a16:creationId xmlns:a16="http://schemas.microsoft.com/office/drawing/2014/main" id="{C47BF2F4-F75C-4921-AC8D-AB8937033F7B}"/>
              </a:ext>
            </a:extLst>
          </p:cNvPr>
          <p:cNvSpPr>
            <a:spLocks noGrp="1"/>
          </p:cNvSpPr>
          <p:nvPr>
            <p:ph type="ftr" sz="quarter" idx="3"/>
          </p:nvPr>
        </p:nvSpPr>
        <p:spPr>
          <a:xfrm>
            <a:off x="7210" y="6521963"/>
            <a:ext cx="12184790" cy="332474"/>
          </a:xfrm>
          <a:prstGeom prst="rect">
            <a:avLst/>
          </a:prstGeom>
        </p:spPr>
        <p:txBody>
          <a:bodyPr/>
          <a:lstStyle>
            <a:lvl1pPr>
              <a:defRPr>
                <a:solidFill>
                  <a:srgbClr val="767171"/>
                </a:solidFill>
                <a:latin typeface="Calibri" panose="020F0502020204030204" pitchFamily="34" charset="0"/>
                <a:cs typeface="Calibri" panose="020F0502020204030204" pitchFamily="34" charset="0"/>
              </a:defRPr>
            </a:lvl1pPr>
          </a:lstStyle>
          <a:p>
            <a:pPr algn="ctr"/>
            <a:r>
              <a:rPr lang="en-GB" sz="800" dirty="0"/>
              <a:t> DD/MM/YYYY                                                                                                                                                                                                          CONFIDENTIAL                                                                                                                                              KARACHAGANAK PETROLEUM OPERATING B.V</a:t>
            </a:r>
          </a:p>
        </p:txBody>
      </p:sp>
      <p:sp>
        <p:nvSpPr>
          <p:cNvPr id="6" name="Slide Number Placeholder 2">
            <a:extLst>
              <a:ext uri="{FF2B5EF4-FFF2-40B4-BE49-F238E27FC236}">
                <a16:creationId xmlns:a16="http://schemas.microsoft.com/office/drawing/2014/main" id="{765365F8-0B0F-4281-A808-D81027A1374B}"/>
              </a:ext>
            </a:extLst>
          </p:cNvPr>
          <p:cNvSpPr>
            <a:spLocks noGrp="1"/>
          </p:cNvSpPr>
          <p:nvPr>
            <p:ph type="sldNum" sz="quarter" idx="10"/>
          </p:nvPr>
        </p:nvSpPr>
        <p:spPr>
          <a:xfrm>
            <a:off x="104274" y="6525526"/>
            <a:ext cx="616226" cy="332474"/>
          </a:xfrm>
          <a:prstGeom prst="rect">
            <a:avLst/>
          </a:prstGeom>
        </p:spPr>
        <p:txBody>
          <a:bodyPr/>
          <a:lstStyle>
            <a:lvl1pPr>
              <a:defRPr sz="1000">
                <a:solidFill>
                  <a:schemeClr val="accent3">
                    <a:lumMod val="50000"/>
                    <a:lumOff val="50000"/>
                  </a:schemeClr>
                </a:solidFill>
              </a:defRPr>
            </a:lvl1pPr>
          </a:lstStyle>
          <a:p>
            <a:pPr fontAlgn="base">
              <a:spcBef>
                <a:spcPct val="0"/>
              </a:spcBef>
              <a:spcAft>
                <a:spcPct val="0"/>
              </a:spcAft>
              <a:defRPr/>
            </a:pPr>
            <a:fld id="{DC8EB68E-E012-4BA0-8FC2-4838E88C4766}" type="slidenum">
              <a:rPr lang="it-IT" smtClean="0"/>
              <a:pPr fontAlgn="base">
                <a:spcBef>
                  <a:spcPct val="0"/>
                </a:spcBef>
                <a:spcAft>
                  <a:spcPct val="0"/>
                </a:spcAft>
                <a:defRPr/>
              </a:pPr>
              <a:t>‹#›</a:t>
            </a:fld>
            <a:endParaRPr lang="it-IT" dirty="0"/>
          </a:p>
        </p:txBody>
      </p:sp>
      <p:sp>
        <p:nvSpPr>
          <p:cNvPr id="7" name="Title 1">
            <a:extLst>
              <a:ext uri="{FF2B5EF4-FFF2-40B4-BE49-F238E27FC236}">
                <a16:creationId xmlns:a16="http://schemas.microsoft.com/office/drawing/2014/main" id="{57E05C84-CEB4-4490-9EB6-4D732264EA83}"/>
              </a:ext>
            </a:extLst>
          </p:cNvPr>
          <p:cNvSpPr>
            <a:spLocks noGrp="1"/>
          </p:cNvSpPr>
          <p:nvPr>
            <p:ph type="title"/>
          </p:nvPr>
        </p:nvSpPr>
        <p:spPr>
          <a:xfrm>
            <a:off x="0" y="197491"/>
            <a:ext cx="12192000" cy="832023"/>
          </a:xfrm>
          <a:prstGeom prst="rect">
            <a:avLst/>
          </a:prstGeom>
        </p:spPr>
        <p:txBody>
          <a:bodyPr/>
          <a:lstStyle>
            <a:lvl1pPr>
              <a:defRPr sz="3200" b="0" cap="none" spc="0">
                <a:ln w="0"/>
                <a:solidFill>
                  <a:schemeClr val="tx2"/>
                </a:solidFill>
                <a:effectLst/>
                <a:latin typeface="Calibri" panose="020F0502020204030204" pitchFamily="34" charset="0"/>
                <a:cs typeface="Calibri" panose="020F0502020204030204" pitchFamily="34" charset="0"/>
              </a:defRPr>
            </a:lvl1pPr>
          </a:lstStyle>
          <a:p>
            <a:endParaRPr lang="en-GB" dirty="0">
              <a:solidFill>
                <a:schemeClr val="accent3"/>
              </a:solidFill>
            </a:endParaRPr>
          </a:p>
        </p:txBody>
      </p:sp>
    </p:spTree>
    <p:extLst>
      <p:ext uri="{BB962C8B-B14F-4D97-AF65-F5344CB8AC3E}">
        <p14:creationId xmlns:p14="http://schemas.microsoft.com/office/powerpoint/2010/main" val="3103745404"/>
      </p:ext>
    </p:extLst>
  </p:cSld>
  <p:clrMapOvr>
    <a:masterClrMapping/>
  </p:clrMapOvr>
  <p:hf hd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MBC Light 1">
    <p:bg>
      <p:bgPr>
        <a:solidFill>
          <a:srgbClr val="F8F8F8">
            <a:alpha val="95000"/>
          </a:srgbClr>
        </a:solidFill>
        <a:effectLst/>
      </p:bgPr>
    </p:bg>
    <p:spTree>
      <p:nvGrpSpPr>
        <p:cNvPr id="1" name=""/>
        <p:cNvGrpSpPr/>
        <p:nvPr/>
      </p:nvGrpSpPr>
      <p:grpSpPr>
        <a:xfrm>
          <a:off x="0" y="0"/>
          <a:ext cx="0" cy="0"/>
          <a:chOff x="0" y="0"/>
          <a:chExt cx="0" cy="0"/>
        </a:xfrm>
      </p:grpSpPr>
      <p:pic>
        <p:nvPicPr>
          <p:cNvPr id="9" name="Picture 8" descr="A white and grey background with gears and lines&#10;&#10;Description automatically generated">
            <a:extLst>
              <a:ext uri="{FF2B5EF4-FFF2-40B4-BE49-F238E27FC236}">
                <a16:creationId xmlns:a16="http://schemas.microsoft.com/office/drawing/2014/main" id="{9C72D5C6-803A-E4F4-78E7-5A307C52EC3E}"/>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t="7888" b="7888"/>
          <a:stretch/>
        </p:blipFill>
        <p:spPr>
          <a:xfrm flipH="1">
            <a:off x="0" y="-1"/>
            <a:ext cx="12192003" cy="6858001"/>
          </a:xfrm>
          <a:prstGeom prst="rect">
            <a:avLst/>
          </a:prstGeom>
        </p:spPr>
      </p:pic>
      <p:sp>
        <p:nvSpPr>
          <p:cNvPr id="10" name="Flowchart: Manual Input 9">
            <a:extLst>
              <a:ext uri="{FF2B5EF4-FFF2-40B4-BE49-F238E27FC236}">
                <a16:creationId xmlns:a16="http://schemas.microsoft.com/office/drawing/2014/main" id="{617BDF50-9BCB-3201-3C9A-06B744389C3E}"/>
              </a:ext>
            </a:extLst>
          </p:cNvPr>
          <p:cNvSpPr/>
          <p:nvPr userDrawn="1"/>
        </p:nvSpPr>
        <p:spPr>
          <a:xfrm rot="16200000" flipV="1">
            <a:off x="2431145" y="-2431143"/>
            <a:ext cx="6386286" cy="11248573"/>
          </a:xfrm>
          <a:prstGeom prst="flowChartManualInput">
            <a:avLst/>
          </a:prstGeom>
          <a:solidFill>
            <a:srgbClr val="066A95">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03697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IMBC Light 1">
    <p:bg>
      <p:bgPr>
        <a:solidFill>
          <a:srgbClr val="F8F8F8">
            <a:alpha val="95000"/>
          </a:srgbClr>
        </a:solidFill>
        <a:effectLst/>
      </p:bgPr>
    </p:bg>
    <p:spTree>
      <p:nvGrpSpPr>
        <p:cNvPr id="1" name=""/>
        <p:cNvGrpSpPr/>
        <p:nvPr/>
      </p:nvGrpSpPr>
      <p:grpSpPr>
        <a:xfrm>
          <a:off x="0" y="0"/>
          <a:ext cx="0" cy="0"/>
          <a:chOff x="0" y="0"/>
          <a:chExt cx="0" cy="0"/>
        </a:xfrm>
      </p:grpSpPr>
      <p:pic>
        <p:nvPicPr>
          <p:cNvPr id="2" name="Picture 1" descr="A close-up of a circular design&#10;&#10;Description automatically generated">
            <a:extLst>
              <a:ext uri="{FF2B5EF4-FFF2-40B4-BE49-F238E27FC236}">
                <a16:creationId xmlns:a16="http://schemas.microsoft.com/office/drawing/2014/main" id="{1B85DC37-2991-4F9C-0EA4-D7644D2F3F33}"/>
              </a:ext>
            </a:extLst>
          </p:cNvPr>
          <p:cNvPicPr>
            <a:picLocks noChangeAspect="1"/>
          </p:cNvPicPr>
          <p:nvPr userDrawn="1"/>
        </p:nvPicPr>
        <p:blipFill rotWithShape="1">
          <a:blip r:embed="rId2">
            <a:alphaModFix amt="50000"/>
            <a:extLst>
              <a:ext uri="{28A0092B-C50C-407E-A947-70E740481C1C}">
                <a14:useLocalDpi xmlns:a14="http://schemas.microsoft.com/office/drawing/2010/main"/>
              </a:ext>
            </a:extLst>
          </a:blip>
          <a:srcRect l="16616" t="4364" r="6665" b="17084"/>
          <a:stretch/>
        </p:blipFill>
        <p:spPr>
          <a:xfrm>
            <a:off x="-7" y="0"/>
            <a:ext cx="12192002" cy="6858000"/>
          </a:xfrm>
          <a:prstGeom prst="rect">
            <a:avLst/>
          </a:prstGeom>
        </p:spPr>
      </p:pic>
      <p:sp>
        <p:nvSpPr>
          <p:cNvPr id="10" name="Flowchart: Manual Input 9">
            <a:extLst>
              <a:ext uri="{FF2B5EF4-FFF2-40B4-BE49-F238E27FC236}">
                <a16:creationId xmlns:a16="http://schemas.microsoft.com/office/drawing/2014/main" id="{617BDF50-9BCB-3201-3C9A-06B744389C3E}"/>
              </a:ext>
            </a:extLst>
          </p:cNvPr>
          <p:cNvSpPr/>
          <p:nvPr userDrawn="1"/>
        </p:nvSpPr>
        <p:spPr>
          <a:xfrm rot="16200000" flipV="1">
            <a:off x="2241547" y="-2241557"/>
            <a:ext cx="6858001" cy="11341108"/>
          </a:xfrm>
          <a:prstGeom prst="flowChartManualInput">
            <a:avLst/>
          </a:prstGeom>
          <a:solidFill>
            <a:srgbClr val="066A95">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76012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IMBC Light 1">
    <p:bg>
      <p:bgPr>
        <a:solidFill>
          <a:srgbClr val="F8F8F8"/>
        </a:solidFill>
        <a:effectLst/>
      </p:bgPr>
    </p:bg>
    <p:spTree>
      <p:nvGrpSpPr>
        <p:cNvPr id="1" name=""/>
        <p:cNvGrpSpPr/>
        <p:nvPr/>
      </p:nvGrpSpPr>
      <p:grpSpPr>
        <a:xfrm>
          <a:off x="0" y="0"/>
          <a:ext cx="0" cy="0"/>
          <a:chOff x="0" y="0"/>
          <a:chExt cx="0" cy="0"/>
        </a:xfrm>
      </p:grpSpPr>
      <p:pic>
        <p:nvPicPr>
          <p:cNvPr id="2" name="Picture 1" descr="A close-up of a circular design&#10;&#10;Description automatically generated">
            <a:extLst>
              <a:ext uri="{FF2B5EF4-FFF2-40B4-BE49-F238E27FC236}">
                <a16:creationId xmlns:a16="http://schemas.microsoft.com/office/drawing/2014/main" id="{DFB356C8-2C8F-28A4-3454-66439AA653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68442" y="3933371"/>
            <a:ext cx="5323557" cy="2924629"/>
          </a:xfrm>
          <a:prstGeom prst="rect">
            <a:avLst/>
          </a:prstGeom>
        </p:spPr>
      </p:pic>
      <p:sp>
        <p:nvSpPr>
          <p:cNvPr id="4" name="Flowchart: Manual Input 3">
            <a:extLst>
              <a:ext uri="{FF2B5EF4-FFF2-40B4-BE49-F238E27FC236}">
                <a16:creationId xmlns:a16="http://schemas.microsoft.com/office/drawing/2014/main" id="{0913CBF5-E24B-9EF7-5337-A485693B2027}"/>
              </a:ext>
            </a:extLst>
          </p:cNvPr>
          <p:cNvSpPr/>
          <p:nvPr userDrawn="1"/>
        </p:nvSpPr>
        <p:spPr>
          <a:xfrm rot="16200000" flipV="1">
            <a:off x="2501899" y="-2501901"/>
            <a:ext cx="6858000" cy="11861802"/>
          </a:xfrm>
          <a:prstGeom prst="flowChartManualInput">
            <a:avLst/>
          </a:prstGeom>
          <a:gradFill flip="none" rotWithShape="0">
            <a:gsLst>
              <a:gs pos="0">
                <a:srgbClr val="066A95">
                  <a:lumMod val="100000"/>
                </a:srgbClr>
              </a:gs>
              <a:gs pos="100000">
                <a:srgbClr val="48C7EA"/>
              </a:gs>
              <a:gs pos="100000">
                <a:schemeClr val="accent1">
                  <a:lumMod val="45000"/>
                  <a:lumOff val="55000"/>
                </a:schemeClr>
              </a:gs>
              <a:gs pos="100000">
                <a:srgbClr val="D0EDF6"/>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66340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IMBC Light 1">
    <p:bg>
      <p:bgPr>
        <a:solidFill>
          <a:srgbClr val="F8F8F8"/>
        </a:solidFill>
        <a:effectLst/>
      </p:bgPr>
    </p:bg>
    <p:spTree>
      <p:nvGrpSpPr>
        <p:cNvPr id="1" name=""/>
        <p:cNvGrpSpPr/>
        <p:nvPr/>
      </p:nvGrpSpPr>
      <p:grpSpPr>
        <a:xfrm>
          <a:off x="0" y="0"/>
          <a:ext cx="0" cy="0"/>
          <a:chOff x="0" y="0"/>
          <a:chExt cx="0" cy="0"/>
        </a:xfrm>
      </p:grpSpPr>
      <p:pic>
        <p:nvPicPr>
          <p:cNvPr id="2" name="Picture 1" descr="A close-up of a circular design&#10;&#10;Description automatically generated">
            <a:extLst>
              <a:ext uri="{FF2B5EF4-FFF2-40B4-BE49-F238E27FC236}">
                <a16:creationId xmlns:a16="http://schemas.microsoft.com/office/drawing/2014/main" id="{3B248907-DE43-9F98-BDC1-0D229B81E2B5}"/>
              </a:ext>
            </a:extLst>
          </p:cNvPr>
          <p:cNvPicPr>
            <a:picLocks noChangeAspect="1"/>
          </p:cNvPicPr>
          <p:nvPr userDrawn="1"/>
        </p:nvPicPr>
        <p:blipFill rotWithShape="1">
          <a:blip r:embed="rId2">
            <a:alphaModFix amt="85000"/>
            <a:extLst>
              <a:ext uri="{28A0092B-C50C-407E-A947-70E740481C1C}">
                <a14:useLocalDpi xmlns:a14="http://schemas.microsoft.com/office/drawing/2010/main"/>
              </a:ext>
            </a:extLst>
          </a:blip>
          <a:srcRect l="16616" t="4364" r="6665" b="17084"/>
          <a:stretch/>
        </p:blipFill>
        <p:spPr>
          <a:xfrm>
            <a:off x="-3" y="-1"/>
            <a:ext cx="12192002" cy="6858000"/>
          </a:xfrm>
          <a:prstGeom prst="rect">
            <a:avLst/>
          </a:prstGeom>
        </p:spPr>
      </p:pic>
      <p:sp>
        <p:nvSpPr>
          <p:cNvPr id="4" name="Flowchart: Manual Input 3">
            <a:extLst>
              <a:ext uri="{FF2B5EF4-FFF2-40B4-BE49-F238E27FC236}">
                <a16:creationId xmlns:a16="http://schemas.microsoft.com/office/drawing/2014/main" id="{0913CBF5-E24B-9EF7-5337-A485693B2027}"/>
              </a:ext>
            </a:extLst>
          </p:cNvPr>
          <p:cNvSpPr/>
          <p:nvPr userDrawn="1"/>
        </p:nvSpPr>
        <p:spPr>
          <a:xfrm rot="16200000" flipV="1">
            <a:off x="1692518" y="-1692522"/>
            <a:ext cx="6858000" cy="10243043"/>
          </a:xfrm>
          <a:prstGeom prst="flowChartManualInput">
            <a:avLst/>
          </a:prstGeom>
          <a:gradFill flip="none" rotWithShape="0">
            <a:gsLst>
              <a:gs pos="0">
                <a:srgbClr val="066A95">
                  <a:lumMod val="100000"/>
                </a:srgbClr>
              </a:gs>
              <a:gs pos="100000">
                <a:srgbClr val="48C7EA"/>
              </a:gs>
              <a:gs pos="100000">
                <a:schemeClr val="accent1">
                  <a:lumMod val="45000"/>
                  <a:lumOff val="55000"/>
                </a:schemeClr>
              </a:gs>
              <a:gs pos="100000">
                <a:srgbClr val="D0EDF6"/>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Рисунок 7">
            <a:extLst>
              <a:ext uri="{FF2B5EF4-FFF2-40B4-BE49-F238E27FC236}">
                <a16:creationId xmlns:a16="http://schemas.microsoft.com/office/drawing/2014/main" id="{6135D9AF-D845-6023-51CC-7811D0ED1A1A}"/>
              </a:ext>
            </a:extLst>
          </p:cNvPr>
          <p:cNvPicPr>
            <a:picLocks noChangeAspect="1"/>
          </p:cNvPicPr>
          <p:nvPr userDrawn="1"/>
        </p:nvPicPr>
        <p:blipFill>
          <a:blip r:embed="rId3" cstate="print">
            <a:biLevel thresh="50000"/>
            <a:extLst>
              <a:ext uri="{28A0092B-C50C-407E-A947-70E740481C1C}">
                <a14:useLocalDpi xmlns:a14="http://schemas.microsoft.com/office/drawing/2010/main"/>
              </a:ext>
            </a:extLst>
          </a:blip>
          <a:srcRect/>
          <a:stretch>
            <a:fillRect/>
          </a:stretch>
        </p:blipFill>
        <p:spPr bwMode="auto">
          <a:xfrm>
            <a:off x="3554520" y="909271"/>
            <a:ext cx="3133995" cy="903914"/>
          </a:xfrm>
          <a:prstGeom prst="rect">
            <a:avLst/>
          </a:prstGeom>
          <a:noFill/>
          <a:ln>
            <a:noFill/>
          </a:ln>
          <a:effectLst/>
        </p:spPr>
      </p:pic>
    </p:spTree>
    <p:extLst>
      <p:ext uri="{BB962C8B-B14F-4D97-AF65-F5344CB8AC3E}">
        <p14:creationId xmlns:p14="http://schemas.microsoft.com/office/powerpoint/2010/main" val="38798853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IMBC Light 1">
    <p:bg>
      <p:bgPr>
        <a:solidFill>
          <a:srgbClr val="F8F8F8"/>
        </a:solidFill>
        <a:effectLst/>
      </p:bgPr>
    </p:bg>
    <p:spTree>
      <p:nvGrpSpPr>
        <p:cNvPr id="1" name=""/>
        <p:cNvGrpSpPr/>
        <p:nvPr/>
      </p:nvGrpSpPr>
      <p:grpSpPr>
        <a:xfrm>
          <a:off x="0" y="0"/>
          <a:ext cx="0" cy="0"/>
          <a:chOff x="0" y="0"/>
          <a:chExt cx="0" cy="0"/>
        </a:xfrm>
      </p:grpSpPr>
      <p:pic>
        <p:nvPicPr>
          <p:cNvPr id="8" name="Picture 7" descr="A white and grey background with gears and lines&#10;&#10;Description automatically generated">
            <a:extLst>
              <a:ext uri="{FF2B5EF4-FFF2-40B4-BE49-F238E27FC236}">
                <a16:creationId xmlns:a16="http://schemas.microsoft.com/office/drawing/2014/main" id="{B46CF1CD-0905-325C-670E-1D4766517368}"/>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t="7888" b="7888"/>
          <a:stretch/>
        </p:blipFill>
        <p:spPr>
          <a:xfrm flipH="1">
            <a:off x="0" y="-1"/>
            <a:ext cx="12192003" cy="6858001"/>
          </a:xfrm>
          <a:prstGeom prst="rect">
            <a:avLst/>
          </a:prstGeom>
        </p:spPr>
      </p:pic>
      <p:sp>
        <p:nvSpPr>
          <p:cNvPr id="4" name="Flowchart: Manual Input 3">
            <a:extLst>
              <a:ext uri="{FF2B5EF4-FFF2-40B4-BE49-F238E27FC236}">
                <a16:creationId xmlns:a16="http://schemas.microsoft.com/office/drawing/2014/main" id="{0913CBF5-E24B-9EF7-5337-A485693B2027}"/>
              </a:ext>
            </a:extLst>
          </p:cNvPr>
          <p:cNvSpPr/>
          <p:nvPr userDrawn="1"/>
        </p:nvSpPr>
        <p:spPr>
          <a:xfrm rot="16200000" flipV="1">
            <a:off x="2624991" y="-2624994"/>
            <a:ext cx="6611814" cy="11861802"/>
          </a:xfrm>
          <a:prstGeom prst="flowChartManualInput">
            <a:avLst/>
          </a:prstGeom>
          <a:gradFill flip="none" rotWithShape="0">
            <a:gsLst>
              <a:gs pos="0">
                <a:srgbClr val="066A95">
                  <a:lumMod val="100000"/>
                </a:srgbClr>
              </a:gs>
              <a:gs pos="100000">
                <a:srgbClr val="48C7EA"/>
              </a:gs>
              <a:gs pos="100000">
                <a:schemeClr val="accent1">
                  <a:lumMod val="45000"/>
                  <a:lumOff val="55000"/>
                </a:schemeClr>
              </a:gs>
              <a:gs pos="100000">
                <a:srgbClr val="D0EDF6"/>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Рисунок 7">
            <a:extLst>
              <a:ext uri="{FF2B5EF4-FFF2-40B4-BE49-F238E27FC236}">
                <a16:creationId xmlns:a16="http://schemas.microsoft.com/office/drawing/2014/main" id="{6135D9AF-D845-6023-51CC-7811D0ED1A1A}"/>
              </a:ext>
            </a:extLst>
          </p:cNvPr>
          <p:cNvPicPr>
            <a:picLocks noChangeAspect="1"/>
          </p:cNvPicPr>
          <p:nvPr userDrawn="1"/>
        </p:nvPicPr>
        <p:blipFill>
          <a:blip r:embed="rId4" cstate="print">
            <a:biLevel thresh="50000"/>
            <a:extLst>
              <a:ext uri="{28A0092B-C50C-407E-A947-70E740481C1C}">
                <a14:useLocalDpi xmlns:a14="http://schemas.microsoft.com/office/drawing/2010/main"/>
              </a:ext>
            </a:extLst>
          </a:blip>
          <a:srcRect/>
          <a:stretch>
            <a:fillRect/>
          </a:stretch>
        </p:blipFill>
        <p:spPr bwMode="auto">
          <a:xfrm>
            <a:off x="4528996" y="847725"/>
            <a:ext cx="3133995" cy="903914"/>
          </a:xfrm>
          <a:prstGeom prst="rect">
            <a:avLst/>
          </a:prstGeom>
          <a:noFill/>
          <a:ln>
            <a:noFill/>
          </a:ln>
          <a:effectLst/>
        </p:spPr>
      </p:pic>
    </p:spTree>
    <p:extLst>
      <p:ext uri="{BB962C8B-B14F-4D97-AF65-F5344CB8AC3E}">
        <p14:creationId xmlns:p14="http://schemas.microsoft.com/office/powerpoint/2010/main" val="1371855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241F4F-C16C-4747-B37C-642EF39ECC44}"/>
              </a:ext>
            </a:extLst>
          </p:cNvPr>
          <p:cNvSpPr/>
          <p:nvPr userDrawn="1"/>
        </p:nvSpPr>
        <p:spPr>
          <a:xfrm>
            <a:off x="0" y="3543300"/>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D1AFE592-FBF3-49A2-95E7-8917B7DD4DF4}"/>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 name="Rectangle 9">
            <a:extLst>
              <a:ext uri="{FF2B5EF4-FFF2-40B4-BE49-F238E27FC236}">
                <a16:creationId xmlns:a16="http://schemas.microsoft.com/office/drawing/2014/main" id="{3AF9BB6F-1977-43D2-802F-64D37E3FB1DE}"/>
              </a:ext>
            </a:extLst>
          </p:cNvPr>
          <p:cNvSpPr/>
          <p:nvPr userDrawn="1"/>
        </p:nvSpPr>
        <p:spPr>
          <a:xfrm>
            <a:off x="0" y="0"/>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1C1F5FAC-9DE8-4A62-BF70-AD6851D91F31}"/>
              </a:ext>
            </a:extLst>
          </p:cNvPr>
          <p:cNvSpPr txBox="1"/>
          <p:nvPr userDrawn="1"/>
        </p:nvSpPr>
        <p:spPr>
          <a:xfrm>
            <a:off x="4378777" y="2584036"/>
            <a:ext cx="4552043" cy="1754326"/>
          </a:xfrm>
          <a:prstGeom prst="rect">
            <a:avLst/>
          </a:prstGeom>
          <a:noFill/>
        </p:spPr>
        <p:txBody>
          <a:bodyPr wrap="square" rtlCol="0">
            <a:spAutoFit/>
          </a:bodyPr>
          <a:lstStyle/>
          <a:p>
            <a:r>
              <a:rPr lang="en-US" altLang="ko-KR" sz="5400" dirty="0">
                <a:solidFill>
                  <a:schemeClr val="accent1"/>
                </a:solidFill>
                <a:cs typeface="Arial" pitchFamily="34" charset="0"/>
              </a:rPr>
              <a:t>Thank You!</a:t>
            </a:r>
            <a:endParaRPr lang="ko-KR" altLang="en-US" sz="5400" dirty="0">
              <a:solidFill>
                <a:schemeClr val="accent1"/>
              </a:solidFill>
              <a:cs typeface="Arial" pitchFamily="34" charset="0"/>
            </a:endParaRPr>
          </a:p>
          <a:p>
            <a:endParaRPr lang="en-GB" sz="5400" dirty="0">
              <a:solidFill>
                <a:schemeClr val="accent1"/>
              </a:solidFill>
            </a:endParaRPr>
          </a:p>
        </p:txBody>
      </p:sp>
      <p:sp>
        <p:nvSpPr>
          <p:cNvPr id="8" name="Rectangle 7">
            <a:extLst>
              <a:ext uri="{FF2B5EF4-FFF2-40B4-BE49-F238E27FC236}">
                <a16:creationId xmlns:a16="http://schemas.microsoft.com/office/drawing/2014/main" id="{1B0FD7B9-2459-4D74-A331-FD4317680EC7}"/>
              </a:ext>
            </a:extLst>
          </p:cNvPr>
          <p:cNvSpPr/>
          <p:nvPr userDrawn="1"/>
        </p:nvSpPr>
        <p:spPr>
          <a:xfrm>
            <a:off x="0" y="34417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32958249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9_IMBC Light 6">
    <p:bg>
      <p:bgPr>
        <a:solidFill>
          <a:schemeClr val="bg1">
            <a:alpha val="0"/>
          </a:schemeClr>
        </a:solidFill>
        <a:effectLst/>
      </p:bgPr>
    </p:bg>
    <p:spTree>
      <p:nvGrpSpPr>
        <p:cNvPr id="1" name=""/>
        <p:cNvGrpSpPr/>
        <p:nvPr/>
      </p:nvGrpSpPr>
      <p:grpSpPr>
        <a:xfrm>
          <a:off x="0" y="0"/>
          <a:ext cx="0" cy="0"/>
          <a:chOff x="0" y="0"/>
          <a:chExt cx="0" cy="0"/>
        </a:xfrm>
      </p:grpSpPr>
      <p:pic>
        <p:nvPicPr>
          <p:cNvPr id="6" name="Picture 5" descr="A close-up of a circular design&#10;&#10;Description automatically generated">
            <a:extLst>
              <a:ext uri="{FF2B5EF4-FFF2-40B4-BE49-F238E27FC236}">
                <a16:creationId xmlns:a16="http://schemas.microsoft.com/office/drawing/2014/main" id="{5C933558-257C-68C8-8F0B-5053DD3DD18D}"/>
              </a:ext>
            </a:extLst>
          </p:cNvPr>
          <p:cNvPicPr>
            <a:picLocks noChangeAspect="1"/>
          </p:cNvPicPr>
          <p:nvPr userDrawn="1"/>
        </p:nvPicPr>
        <p:blipFill rotWithShape="1">
          <a:blip r:embed="rId2">
            <a:alphaModFix amt="13000"/>
            <a:extLst>
              <a:ext uri="{28A0092B-C50C-407E-A947-70E740481C1C}">
                <a14:useLocalDpi xmlns:a14="http://schemas.microsoft.com/office/drawing/2010/main"/>
              </a:ext>
            </a:extLst>
          </a:blip>
          <a:srcRect l="16616" t="4364" r="6665" b="17084"/>
          <a:stretch/>
        </p:blipFill>
        <p:spPr>
          <a:xfrm>
            <a:off x="-3" y="-1"/>
            <a:ext cx="12192002" cy="6858000"/>
          </a:xfrm>
          <a:prstGeom prst="rect">
            <a:avLst/>
          </a:prstGeom>
        </p:spPr>
      </p:pic>
      <p:sp>
        <p:nvSpPr>
          <p:cNvPr id="9" name="Стрелка: пятиугольник 1">
            <a:extLst>
              <a:ext uri="{FF2B5EF4-FFF2-40B4-BE49-F238E27FC236}">
                <a16:creationId xmlns:a16="http://schemas.microsoft.com/office/drawing/2014/main" id="{51C1F9FD-7374-6957-35B9-F88F0187FC23}"/>
              </a:ext>
            </a:extLst>
          </p:cNvPr>
          <p:cNvSpPr/>
          <p:nvPr userDrawn="1"/>
        </p:nvSpPr>
        <p:spPr>
          <a:xfrm>
            <a:off x="0" y="0"/>
            <a:ext cx="12191999" cy="936000"/>
          </a:xfrm>
          <a:prstGeom prst="homePlate">
            <a:avLst>
              <a:gd name="adj" fmla="val 0"/>
            </a:avLst>
          </a:prstGeom>
          <a:gradFill flip="none" rotWithShape="1">
            <a:gsLst>
              <a:gs pos="0">
                <a:srgbClr val="066A95">
                  <a:lumMod val="100000"/>
                </a:srgbClr>
              </a:gs>
              <a:gs pos="100000">
                <a:srgbClr val="48C7EA"/>
              </a:gs>
              <a:gs pos="100000">
                <a:schemeClr val="accent1">
                  <a:lumMod val="45000"/>
                  <a:lumOff val="55000"/>
                </a:schemeClr>
              </a:gs>
              <a:gs pos="100000">
                <a:schemeClr val="accent1">
                  <a:lumMod val="0"/>
                  <a:lumOff val="100000"/>
                  <a:alpha val="47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10" name="Стрелка: пятиугольник 1">
            <a:extLst>
              <a:ext uri="{FF2B5EF4-FFF2-40B4-BE49-F238E27FC236}">
                <a16:creationId xmlns:a16="http://schemas.microsoft.com/office/drawing/2014/main" id="{31033293-35CE-B9D8-A27E-57F0CFC96619}"/>
              </a:ext>
            </a:extLst>
          </p:cNvPr>
          <p:cNvSpPr/>
          <p:nvPr userDrawn="1"/>
        </p:nvSpPr>
        <p:spPr>
          <a:xfrm>
            <a:off x="-2" y="900000"/>
            <a:ext cx="12192001" cy="5958000"/>
          </a:xfrm>
          <a:prstGeom prst="homePlate">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8" name="Стрелка: пятиугольник 1">
            <a:extLst>
              <a:ext uri="{FF2B5EF4-FFF2-40B4-BE49-F238E27FC236}">
                <a16:creationId xmlns:a16="http://schemas.microsoft.com/office/drawing/2014/main" id="{C28B339E-B2A4-6C30-6B7E-FDFF1D2CA65F}"/>
              </a:ext>
            </a:extLst>
          </p:cNvPr>
          <p:cNvSpPr/>
          <p:nvPr userDrawn="1"/>
        </p:nvSpPr>
        <p:spPr>
          <a:xfrm>
            <a:off x="-4" y="935999"/>
            <a:ext cx="12192001" cy="5922000"/>
          </a:xfrm>
          <a:prstGeom prst="homePlate">
            <a:avLst>
              <a:gd name="adj" fmla="val 0"/>
            </a:avLst>
          </a:prstGeom>
          <a:solidFill>
            <a:srgbClr val="D0EDF6">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591925" y="6390421"/>
            <a:ext cx="457200"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b="1" smtClean="0">
                <a:solidFill>
                  <a:schemeClr val="tx1">
                    <a:lumMod val="95000"/>
                    <a:lumOff val="5000"/>
                  </a:schemeClr>
                </a:solidFill>
              </a:rPr>
              <a:pPr algn="ct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15003" y="221400"/>
            <a:ext cx="1709993" cy="493200"/>
          </a:xfrm>
          <a:prstGeom prst="rect">
            <a:avLst/>
          </a:prstGeom>
          <a:noFill/>
          <a:ln>
            <a:noFill/>
          </a:ln>
          <a:effectLst/>
        </p:spPr>
      </p:pic>
    </p:spTree>
    <p:extLst>
      <p:ext uri="{BB962C8B-B14F-4D97-AF65-F5344CB8AC3E}">
        <p14:creationId xmlns:p14="http://schemas.microsoft.com/office/powerpoint/2010/main" val="41769208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IMBC Light 6">
    <p:spTree>
      <p:nvGrpSpPr>
        <p:cNvPr id="1" name=""/>
        <p:cNvGrpSpPr/>
        <p:nvPr/>
      </p:nvGrpSpPr>
      <p:grpSpPr>
        <a:xfrm>
          <a:off x="0" y="0"/>
          <a:ext cx="0" cy="0"/>
          <a:chOff x="0" y="0"/>
          <a:chExt cx="0" cy="0"/>
        </a:xfrm>
      </p:grpSpPr>
      <p:pic>
        <p:nvPicPr>
          <p:cNvPr id="5" name="Picture 4" descr="A close-up of a circular design&#10;&#10;Description automatically generated">
            <a:extLst>
              <a:ext uri="{FF2B5EF4-FFF2-40B4-BE49-F238E27FC236}">
                <a16:creationId xmlns:a16="http://schemas.microsoft.com/office/drawing/2014/main" id="{68A7AE81-C488-F3AD-0BC6-548306616766}"/>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b="12301"/>
          <a:stretch/>
        </p:blipFill>
        <p:spPr>
          <a:xfrm>
            <a:off x="8457809" y="5166888"/>
            <a:ext cx="3734191" cy="1799112"/>
          </a:xfrm>
          <a:prstGeom prst="rect">
            <a:avLst/>
          </a:prstGeom>
        </p:spPr>
      </p:pic>
      <p:sp>
        <p:nvSpPr>
          <p:cNvPr id="2" name="Стрелка: пятиугольник 1">
            <a:extLst>
              <a:ext uri="{FF2B5EF4-FFF2-40B4-BE49-F238E27FC236}">
                <a16:creationId xmlns:a16="http://schemas.microsoft.com/office/drawing/2014/main" id="{0AFE7593-14FD-CCA4-3A50-79D3F1D463A4}"/>
              </a:ext>
            </a:extLst>
          </p:cNvPr>
          <p:cNvSpPr/>
          <p:nvPr userDrawn="1"/>
        </p:nvSpPr>
        <p:spPr>
          <a:xfrm>
            <a:off x="0" y="0"/>
            <a:ext cx="12191999" cy="936000"/>
          </a:xfrm>
          <a:prstGeom prst="homePlate">
            <a:avLst>
              <a:gd name="adj" fmla="val 0"/>
            </a:avLst>
          </a:prstGeom>
          <a:gradFill flip="none" rotWithShape="1">
            <a:gsLst>
              <a:gs pos="0">
                <a:srgbClr val="066A95">
                  <a:lumMod val="100000"/>
                </a:srgbClr>
              </a:gs>
              <a:gs pos="100000">
                <a:srgbClr val="48C7EA"/>
              </a:gs>
              <a:gs pos="100000">
                <a:schemeClr val="accent1">
                  <a:lumMod val="45000"/>
                  <a:lumOff val="55000"/>
                </a:schemeClr>
              </a:gs>
              <a:gs pos="100000">
                <a:schemeClr val="accent1">
                  <a:lumMod val="0"/>
                  <a:lumOff val="100000"/>
                  <a:alpha val="47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0626558" y="6186647"/>
            <a:ext cx="473241"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A1F11BF-88A7-4C67-863E-D9A8C2AA9032}" type="slidenum">
              <a:rPr lang="ru-RU" sz="1000" b="1" smtClean="0">
                <a:solidFill>
                  <a:schemeClr val="tx1">
                    <a:lumMod val="95000"/>
                    <a:lumOff val="5000"/>
                  </a:schemeClr>
                </a:solidFill>
              </a:rPr>
              <a:pPr algn="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15003" y="221400"/>
            <a:ext cx="1709993" cy="493200"/>
          </a:xfrm>
          <a:prstGeom prst="rect">
            <a:avLst/>
          </a:prstGeom>
          <a:noFill/>
          <a:ln>
            <a:noFill/>
          </a:ln>
          <a:effectLst/>
        </p:spPr>
      </p:pic>
    </p:spTree>
    <p:extLst>
      <p:ext uri="{BB962C8B-B14F-4D97-AF65-F5344CB8AC3E}">
        <p14:creationId xmlns:p14="http://schemas.microsoft.com/office/powerpoint/2010/main" val="18199563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IMBC Light 6">
    <p:spTree>
      <p:nvGrpSpPr>
        <p:cNvPr id="1" name=""/>
        <p:cNvGrpSpPr/>
        <p:nvPr/>
      </p:nvGrpSpPr>
      <p:grpSpPr>
        <a:xfrm>
          <a:off x="0" y="0"/>
          <a:ext cx="0" cy="0"/>
          <a:chOff x="0" y="0"/>
          <a:chExt cx="0" cy="0"/>
        </a:xfrm>
      </p:grpSpPr>
      <p:pic>
        <p:nvPicPr>
          <p:cNvPr id="5" name="Picture 4" descr="A close-up of a circular design&#10;&#10;Description automatically generated">
            <a:extLst>
              <a:ext uri="{FF2B5EF4-FFF2-40B4-BE49-F238E27FC236}">
                <a16:creationId xmlns:a16="http://schemas.microsoft.com/office/drawing/2014/main" id="{68A7AE81-C488-F3AD-0BC6-548306616766}"/>
              </a:ext>
            </a:extLst>
          </p:cNvPr>
          <p:cNvPicPr>
            <a:picLocks noChangeAspect="1"/>
          </p:cNvPicPr>
          <p:nvPr userDrawn="1"/>
        </p:nvPicPr>
        <p:blipFill rotWithShape="1">
          <a:blip r:embed="rId2" cstate="screen">
            <a:alphaModFix amt="20000"/>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b="15788"/>
          <a:stretch/>
        </p:blipFill>
        <p:spPr>
          <a:xfrm flipV="1">
            <a:off x="8457809" y="0"/>
            <a:ext cx="3734191" cy="1727556"/>
          </a:xfrm>
          <a:prstGeom prst="rect">
            <a:avLst/>
          </a:prstGeom>
        </p:spPr>
      </p:pic>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560008" y="6481922"/>
            <a:ext cx="473241"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A1F11BF-88A7-4C67-863E-D9A8C2AA9032}" type="slidenum">
              <a:rPr lang="ru-RU" sz="1000" b="1" smtClean="0">
                <a:solidFill>
                  <a:schemeClr val="bg2">
                    <a:lumMod val="50000"/>
                  </a:schemeClr>
                </a:solidFill>
              </a:rPr>
              <a:pPr algn="r"/>
              <a:t>‹#›</a:t>
            </a:fld>
            <a:endParaRPr lang="ru-RU" sz="1000" b="1">
              <a:solidFill>
                <a:schemeClr val="bg2">
                  <a:lumMod val="50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1590684" y="108000"/>
            <a:ext cx="9360000" cy="720000"/>
          </a:xfrm>
          <a:prstGeom prst="rect">
            <a:avLst/>
          </a:prstGeom>
        </p:spPr>
        <p:txBody>
          <a:bodyPr anchor="ctr"/>
          <a:lstStyle>
            <a:lvl1pPr>
              <a:defRPr sz="2800" b="1" baseline="0">
                <a:solidFill>
                  <a:schemeClr val="bg2">
                    <a:lumMod val="50000"/>
                  </a:schemeClr>
                </a:solidFill>
                <a:latin typeface="Arial" panose="020B0604020202020204" pitchFamily="34" charset="0"/>
                <a:cs typeface="Arial" panose="020B0604020202020204" pitchFamily="34" charset="0"/>
              </a:defRPr>
            </a:lvl1pPr>
          </a:lstStyle>
          <a:p>
            <a:r>
              <a:rPr lang="en-US"/>
              <a:t>Click to edit Master title style</a:t>
            </a:r>
          </a:p>
        </p:txBody>
      </p:sp>
      <p:pic>
        <p:nvPicPr>
          <p:cNvPr id="10" name="Picture 4" descr="A sustainable Coworking Space near Midi Station : WAO !">
            <a:extLst>
              <a:ext uri="{FF2B5EF4-FFF2-40B4-BE49-F238E27FC236}">
                <a16:creationId xmlns:a16="http://schemas.microsoft.com/office/drawing/2014/main" id="{4D2785B4-1A59-1E91-0E82-FE813AC7EFE9}"/>
              </a:ext>
            </a:extLst>
          </p:cNvPr>
          <p:cNvPicPr>
            <a:picLocks noChangeAspect="1" noChangeArrowheads="1"/>
          </p:cNvPicPr>
          <p:nvPr userDrawn="1"/>
        </p:nvPicPr>
        <p:blipFill rotWithShape="1">
          <a:blip r:embed="rId4" cstate="screen">
            <a:extLst>
              <a:ext uri="{BEBA8EAE-BF5A-486C-A8C5-ECC9F3942E4B}">
                <a14:imgProps xmlns:a14="http://schemas.microsoft.com/office/drawing/2010/main">
                  <a14:imgLayer r:embed="rId5">
                    <a14:imgEffect>
                      <a14:brightnessContrast bright="-45000"/>
                    </a14:imgEffect>
                  </a14:imgLayer>
                </a14:imgProps>
              </a:ext>
              <a:ext uri="{28A0092B-C50C-407E-A947-70E740481C1C}">
                <a14:useLocalDpi xmlns:a14="http://schemas.microsoft.com/office/drawing/2010/main"/>
              </a:ext>
            </a:extLst>
          </a:blip>
          <a:srcRect l="-1" t="-2" r="49409" b="57315"/>
          <a:stretch/>
        </p:blipFill>
        <p:spPr bwMode="auto">
          <a:xfrm>
            <a:off x="85725" y="108000"/>
            <a:ext cx="1428750" cy="82508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3B5B60E-D1D0-3DA1-3B9A-A72EF7FFFFDB}"/>
              </a:ext>
            </a:extLst>
          </p:cNvPr>
          <p:cNvPicPr>
            <a:picLocks noChangeAspect="1" noChangeArrowheads="1"/>
          </p:cNvPicPr>
          <p:nvPr userDrawn="1"/>
        </p:nvPicPr>
        <p:blipFill>
          <a:blip r:embed="rId6" cstate="screen">
            <a:extLst>
              <a:ext uri="{BEBA8EAE-BF5A-486C-A8C5-ECC9F3942E4B}">
                <a14:imgProps xmlns:a14="http://schemas.microsoft.com/office/drawing/2010/main">
                  <a14:imgLayer r:embed="rId7">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161934" y="336721"/>
            <a:ext cx="1276331" cy="367639"/>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C9A0999C-2E3C-218B-9203-8E922903CE8E}"/>
              </a:ext>
            </a:extLst>
          </p:cNvPr>
          <p:cNvCxnSpPr/>
          <p:nvPr userDrawn="1"/>
        </p:nvCxnSpPr>
        <p:spPr>
          <a:xfrm>
            <a:off x="1590684" y="904508"/>
            <a:ext cx="10506075"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04288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IMBC Light 6">
    <p:spTree>
      <p:nvGrpSpPr>
        <p:cNvPr id="1" name=""/>
        <p:cNvGrpSpPr/>
        <p:nvPr/>
      </p:nvGrpSpPr>
      <p:grpSpPr>
        <a:xfrm>
          <a:off x="0" y="0"/>
          <a:ext cx="0" cy="0"/>
          <a:chOff x="0" y="0"/>
          <a:chExt cx="0" cy="0"/>
        </a:xfrm>
      </p:grpSpPr>
      <p:sp>
        <p:nvSpPr>
          <p:cNvPr id="10" name="Стрелка: пятиугольник 1">
            <a:extLst>
              <a:ext uri="{FF2B5EF4-FFF2-40B4-BE49-F238E27FC236}">
                <a16:creationId xmlns:a16="http://schemas.microsoft.com/office/drawing/2014/main" id="{31033293-35CE-B9D8-A27E-57F0CFC96619}"/>
              </a:ext>
            </a:extLst>
          </p:cNvPr>
          <p:cNvSpPr/>
          <p:nvPr userDrawn="1"/>
        </p:nvSpPr>
        <p:spPr>
          <a:xfrm>
            <a:off x="-2" y="936000"/>
            <a:ext cx="12192001" cy="5922000"/>
          </a:xfrm>
          <a:prstGeom prst="homePlate">
            <a:avLst>
              <a:gd name="adj" fmla="val 0"/>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pic>
        <p:nvPicPr>
          <p:cNvPr id="9" name="Picture 8" descr="A close-up of a circular design&#10;&#10;Description automatically generated">
            <a:extLst>
              <a:ext uri="{FF2B5EF4-FFF2-40B4-BE49-F238E27FC236}">
                <a16:creationId xmlns:a16="http://schemas.microsoft.com/office/drawing/2014/main" id="{E90E07D9-A06D-2908-071E-924FB07A6D30}"/>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b="12301"/>
          <a:stretch/>
        </p:blipFill>
        <p:spPr>
          <a:xfrm>
            <a:off x="8457808" y="5173683"/>
            <a:ext cx="3734191" cy="1799112"/>
          </a:xfrm>
          <a:prstGeom prst="rect">
            <a:avLst/>
          </a:prstGeom>
        </p:spPr>
      </p:pic>
      <p:sp>
        <p:nvSpPr>
          <p:cNvPr id="2" name="Стрелка: пятиугольник 1">
            <a:extLst>
              <a:ext uri="{FF2B5EF4-FFF2-40B4-BE49-F238E27FC236}">
                <a16:creationId xmlns:a16="http://schemas.microsoft.com/office/drawing/2014/main" id="{0AFE7593-14FD-CCA4-3A50-79D3F1D463A4}"/>
              </a:ext>
            </a:extLst>
          </p:cNvPr>
          <p:cNvSpPr/>
          <p:nvPr userDrawn="1"/>
        </p:nvSpPr>
        <p:spPr>
          <a:xfrm>
            <a:off x="1" y="0"/>
            <a:ext cx="12191999" cy="936000"/>
          </a:xfrm>
          <a:prstGeom prst="homePlate">
            <a:avLst>
              <a:gd name="adj" fmla="val 0"/>
            </a:avLst>
          </a:prstGeom>
          <a:gradFill flip="none" rotWithShape="1">
            <a:gsLst>
              <a:gs pos="100000">
                <a:srgbClr val="066A95"/>
              </a:gs>
              <a:gs pos="100000">
                <a:schemeClr val="accent1">
                  <a:lumMod val="45000"/>
                  <a:lumOff val="55000"/>
                </a:schemeClr>
              </a:gs>
              <a:gs pos="100000">
                <a:schemeClr val="accent1">
                  <a:lumMod val="0"/>
                  <a:lumOff val="100000"/>
                  <a:alpha val="47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620500" y="6104671"/>
            <a:ext cx="457200"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b="1" smtClean="0">
                <a:solidFill>
                  <a:schemeClr val="tx1">
                    <a:lumMod val="95000"/>
                    <a:lumOff val="5000"/>
                  </a:schemeClr>
                </a:solidFill>
              </a:rPr>
              <a:pPr algn="ct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15003" y="221400"/>
            <a:ext cx="1709993" cy="493200"/>
          </a:xfrm>
          <a:prstGeom prst="rect">
            <a:avLst/>
          </a:prstGeom>
          <a:noFill/>
          <a:ln>
            <a:noFill/>
          </a:ln>
          <a:effectLst/>
        </p:spPr>
      </p:pic>
    </p:spTree>
    <p:extLst>
      <p:ext uri="{BB962C8B-B14F-4D97-AF65-F5344CB8AC3E}">
        <p14:creationId xmlns:p14="http://schemas.microsoft.com/office/powerpoint/2010/main" val="9021581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IMBC Light 6">
    <p:spTree>
      <p:nvGrpSpPr>
        <p:cNvPr id="1" name=""/>
        <p:cNvGrpSpPr/>
        <p:nvPr/>
      </p:nvGrpSpPr>
      <p:grpSpPr>
        <a:xfrm>
          <a:off x="0" y="0"/>
          <a:ext cx="0" cy="0"/>
          <a:chOff x="0" y="0"/>
          <a:chExt cx="0" cy="0"/>
        </a:xfrm>
      </p:grpSpPr>
      <p:pic>
        <p:nvPicPr>
          <p:cNvPr id="6" name="Picture 5" descr="A close-up of a circular design&#10;&#10;Description automatically generated">
            <a:extLst>
              <a:ext uri="{FF2B5EF4-FFF2-40B4-BE49-F238E27FC236}">
                <a16:creationId xmlns:a16="http://schemas.microsoft.com/office/drawing/2014/main" id="{5C933558-257C-68C8-8F0B-5053DD3DD18D}"/>
              </a:ext>
            </a:extLst>
          </p:cNvPr>
          <p:cNvPicPr>
            <a:picLocks noChangeAspect="1"/>
          </p:cNvPicPr>
          <p:nvPr userDrawn="1"/>
        </p:nvPicPr>
        <p:blipFill rotWithShape="1">
          <a:blip r:embed="rId2">
            <a:alphaModFix amt="50000"/>
            <a:extLst>
              <a:ext uri="{28A0092B-C50C-407E-A947-70E740481C1C}">
                <a14:useLocalDpi xmlns:a14="http://schemas.microsoft.com/office/drawing/2010/main"/>
              </a:ext>
            </a:extLst>
          </a:blip>
          <a:srcRect l="16616" t="4364" r="6665" b="17084"/>
          <a:stretch/>
        </p:blipFill>
        <p:spPr>
          <a:xfrm>
            <a:off x="-7" y="0"/>
            <a:ext cx="12192002" cy="6858000"/>
          </a:xfrm>
          <a:prstGeom prst="rect">
            <a:avLst/>
          </a:prstGeom>
        </p:spPr>
      </p:pic>
      <p:sp>
        <p:nvSpPr>
          <p:cNvPr id="10" name="Стрелка: пятиугольник 1">
            <a:extLst>
              <a:ext uri="{FF2B5EF4-FFF2-40B4-BE49-F238E27FC236}">
                <a16:creationId xmlns:a16="http://schemas.microsoft.com/office/drawing/2014/main" id="{31033293-35CE-B9D8-A27E-57F0CFC96619}"/>
              </a:ext>
            </a:extLst>
          </p:cNvPr>
          <p:cNvSpPr/>
          <p:nvPr userDrawn="1"/>
        </p:nvSpPr>
        <p:spPr>
          <a:xfrm>
            <a:off x="-2" y="900000"/>
            <a:ext cx="12192001" cy="5958000"/>
          </a:xfrm>
          <a:prstGeom prst="homePlate">
            <a:avLst>
              <a:gd name="adj" fmla="val 0"/>
            </a:avLst>
          </a:prstGeom>
          <a:solidFill>
            <a:srgbClr val="D0EDF6">
              <a:alpha val="6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2" name="Стрелка: пятиугольник 1">
            <a:extLst>
              <a:ext uri="{FF2B5EF4-FFF2-40B4-BE49-F238E27FC236}">
                <a16:creationId xmlns:a16="http://schemas.microsoft.com/office/drawing/2014/main" id="{0AFE7593-14FD-CCA4-3A50-79D3F1D463A4}"/>
              </a:ext>
            </a:extLst>
          </p:cNvPr>
          <p:cNvSpPr/>
          <p:nvPr userDrawn="1"/>
        </p:nvSpPr>
        <p:spPr>
          <a:xfrm>
            <a:off x="1" y="0"/>
            <a:ext cx="12191999" cy="900000"/>
          </a:xfrm>
          <a:prstGeom prst="homePlate">
            <a:avLst>
              <a:gd name="adj" fmla="val 0"/>
            </a:avLst>
          </a:prstGeom>
          <a:solidFill>
            <a:srgbClr val="181717">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591925" y="6390421"/>
            <a:ext cx="457200"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b="1" smtClean="0">
                <a:solidFill>
                  <a:schemeClr val="tx1">
                    <a:lumMod val="95000"/>
                    <a:lumOff val="5000"/>
                  </a:schemeClr>
                </a:solidFill>
              </a:rPr>
              <a:pPr algn="ct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15003" y="221400"/>
            <a:ext cx="1709993" cy="493200"/>
          </a:xfrm>
          <a:prstGeom prst="rect">
            <a:avLst/>
          </a:prstGeom>
          <a:noFill/>
          <a:ln>
            <a:noFill/>
          </a:ln>
          <a:effectLst/>
        </p:spPr>
      </p:pic>
    </p:spTree>
    <p:extLst>
      <p:ext uri="{BB962C8B-B14F-4D97-AF65-F5344CB8AC3E}">
        <p14:creationId xmlns:p14="http://schemas.microsoft.com/office/powerpoint/2010/main" val="32243442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7_IMBC Light 6">
    <p:bg>
      <p:bgPr>
        <a:solidFill>
          <a:schemeClr val="bg1">
            <a:alpha val="0"/>
          </a:schemeClr>
        </a:solidFill>
        <a:effectLst/>
      </p:bgPr>
    </p:bg>
    <p:spTree>
      <p:nvGrpSpPr>
        <p:cNvPr id="1" name=""/>
        <p:cNvGrpSpPr/>
        <p:nvPr/>
      </p:nvGrpSpPr>
      <p:grpSpPr>
        <a:xfrm>
          <a:off x="0" y="0"/>
          <a:ext cx="0" cy="0"/>
          <a:chOff x="0" y="0"/>
          <a:chExt cx="0" cy="0"/>
        </a:xfrm>
      </p:grpSpPr>
      <p:pic>
        <p:nvPicPr>
          <p:cNvPr id="6" name="Picture 5" descr="A close-up of a circular design&#10;&#10;Description automatically generated">
            <a:extLst>
              <a:ext uri="{FF2B5EF4-FFF2-40B4-BE49-F238E27FC236}">
                <a16:creationId xmlns:a16="http://schemas.microsoft.com/office/drawing/2014/main" id="{5C933558-257C-68C8-8F0B-5053DD3DD18D}"/>
              </a:ext>
            </a:extLst>
          </p:cNvPr>
          <p:cNvPicPr>
            <a:picLocks noChangeAspect="1"/>
          </p:cNvPicPr>
          <p:nvPr userDrawn="1"/>
        </p:nvPicPr>
        <p:blipFill rotWithShape="1">
          <a:blip r:embed="rId2">
            <a:alphaModFix amt="50000"/>
            <a:extLst>
              <a:ext uri="{28A0092B-C50C-407E-A947-70E740481C1C}">
                <a14:useLocalDpi xmlns:a14="http://schemas.microsoft.com/office/drawing/2010/main"/>
              </a:ext>
            </a:extLst>
          </a:blip>
          <a:srcRect l="16616" t="4364" r="6665" b="17084"/>
          <a:stretch/>
        </p:blipFill>
        <p:spPr>
          <a:xfrm>
            <a:off x="-3" y="-1"/>
            <a:ext cx="12192002" cy="6858000"/>
          </a:xfrm>
          <a:prstGeom prst="rect">
            <a:avLst/>
          </a:prstGeom>
        </p:spPr>
      </p:pic>
      <p:sp>
        <p:nvSpPr>
          <p:cNvPr id="10" name="Стрелка: пятиугольник 1">
            <a:extLst>
              <a:ext uri="{FF2B5EF4-FFF2-40B4-BE49-F238E27FC236}">
                <a16:creationId xmlns:a16="http://schemas.microsoft.com/office/drawing/2014/main" id="{31033293-35CE-B9D8-A27E-57F0CFC96619}"/>
              </a:ext>
            </a:extLst>
          </p:cNvPr>
          <p:cNvSpPr/>
          <p:nvPr userDrawn="1"/>
        </p:nvSpPr>
        <p:spPr>
          <a:xfrm>
            <a:off x="-2" y="900000"/>
            <a:ext cx="12192001" cy="5958000"/>
          </a:xfrm>
          <a:prstGeom prst="homePlate">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8" name="Стрелка: пятиугольник 1">
            <a:extLst>
              <a:ext uri="{FF2B5EF4-FFF2-40B4-BE49-F238E27FC236}">
                <a16:creationId xmlns:a16="http://schemas.microsoft.com/office/drawing/2014/main" id="{C28B339E-B2A4-6C30-6B7E-FDFF1D2CA65F}"/>
              </a:ext>
            </a:extLst>
          </p:cNvPr>
          <p:cNvSpPr/>
          <p:nvPr userDrawn="1"/>
        </p:nvSpPr>
        <p:spPr>
          <a:xfrm>
            <a:off x="-4" y="828000"/>
            <a:ext cx="12192001" cy="6030000"/>
          </a:xfrm>
          <a:prstGeom prst="homePlate">
            <a:avLst>
              <a:gd name="adj" fmla="val 0"/>
            </a:avLst>
          </a:prstGeom>
          <a:solidFill>
            <a:srgbClr val="D0EDF6">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5" name="Стрелка: пятиугольник 1">
            <a:extLst>
              <a:ext uri="{FF2B5EF4-FFF2-40B4-BE49-F238E27FC236}">
                <a16:creationId xmlns:a16="http://schemas.microsoft.com/office/drawing/2014/main" id="{F427F41B-CF8C-C72F-3B06-0FA3C30C0641}"/>
              </a:ext>
            </a:extLst>
          </p:cNvPr>
          <p:cNvSpPr/>
          <p:nvPr userDrawn="1"/>
        </p:nvSpPr>
        <p:spPr>
          <a:xfrm>
            <a:off x="1" y="-1"/>
            <a:ext cx="12191999" cy="1019175"/>
          </a:xfrm>
          <a:prstGeom prst="homePlate">
            <a:avLst>
              <a:gd name="adj" fmla="val 0"/>
            </a:avLst>
          </a:prstGeom>
          <a:solidFill>
            <a:schemeClr val="bg1">
              <a:lumMod val="5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2" name="Стрелка: пятиугольник 1">
            <a:extLst>
              <a:ext uri="{FF2B5EF4-FFF2-40B4-BE49-F238E27FC236}">
                <a16:creationId xmlns:a16="http://schemas.microsoft.com/office/drawing/2014/main" id="{0AFE7593-14FD-CCA4-3A50-79D3F1D463A4}"/>
              </a:ext>
            </a:extLst>
          </p:cNvPr>
          <p:cNvSpPr/>
          <p:nvPr userDrawn="1"/>
        </p:nvSpPr>
        <p:spPr>
          <a:xfrm>
            <a:off x="1" y="0"/>
            <a:ext cx="12191999" cy="900000"/>
          </a:xfrm>
          <a:prstGeom prst="homePlate">
            <a:avLst>
              <a:gd name="adj" fmla="val 0"/>
            </a:avLst>
          </a:prstGeom>
          <a:solidFill>
            <a:srgbClr val="066A95">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591925" y="6390421"/>
            <a:ext cx="457200"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b="1" smtClean="0">
                <a:solidFill>
                  <a:schemeClr val="tx1">
                    <a:lumMod val="95000"/>
                    <a:lumOff val="5000"/>
                  </a:schemeClr>
                </a:solidFill>
              </a:rPr>
              <a:pPr algn="ct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15003" y="221400"/>
            <a:ext cx="1709993" cy="493200"/>
          </a:xfrm>
          <a:prstGeom prst="rect">
            <a:avLst/>
          </a:prstGeom>
          <a:noFill/>
          <a:ln>
            <a:noFill/>
          </a:ln>
          <a:effectLst/>
        </p:spPr>
      </p:pic>
    </p:spTree>
    <p:extLst>
      <p:ext uri="{BB962C8B-B14F-4D97-AF65-F5344CB8AC3E}">
        <p14:creationId xmlns:p14="http://schemas.microsoft.com/office/powerpoint/2010/main" val="39325149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8_IMBC Light 6">
    <p:spTree>
      <p:nvGrpSpPr>
        <p:cNvPr id="1" name=""/>
        <p:cNvGrpSpPr/>
        <p:nvPr/>
      </p:nvGrpSpPr>
      <p:grpSpPr>
        <a:xfrm>
          <a:off x="0" y="0"/>
          <a:ext cx="0" cy="0"/>
          <a:chOff x="0" y="0"/>
          <a:chExt cx="0" cy="0"/>
        </a:xfrm>
      </p:grpSpPr>
      <p:pic>
        <p:nvPicPr>
          <p:cNvPr id="6" name="Picture 5" descr="A close-up of a circular design&#10;&#10;Description automatically generated">
            <a:extLst>
              <a:ext uri="{FF2B5EF4-FFF2-40B4-BE49-F238E27FC236}">
                <a16:creationId xmlns:a16="http://schemas.microsoft.com/office/drawing/2014/main" id="{5C933558-257C-68C8-8F0B-5053DD3DD18D}"/>
              </a:ext>
            </a:extLst>
          </p:cNvPr>
          <p:cNvPicPr>
            <a:picLocks noChangeAspect="1"/>
          </p:cNvPicPr>
          <p:nvPr userDrawn="1"/>
        </p:nvPicPr>
        <p:blipFill rotWithShape="1">
          <a:blip r:embed="rId2">
            <a:alphaModFix amt="20000"/>
            <a:extLst>
              <a:ext uri="{28A0092B-C50C-407E-A947-70E740481C1C}">
                <a14:useLocalDpi xmlns:a14="http://schemas.microsoft.com/office/drawing/2010/main"/>
              </a:ext>
            </a:extLst>
          </a:blip>
          <a:srcRect l="16616" t="4364" r="6665" b="17084"/>
          <a:stretch/>
        </p:blipFill>
        <p:spPr>
          <a:xfrm>
            <a:off x="-3" y="-1"/>
            <a:ext cx="12192002" cy="6858000"/>
          </a:xfrm>
          <a:prstGeom prst="rect">
            <a:avLst/>
          </a:prstGeom>
        </p:spPr>
      </p:pic>
      <p:sp>
        <p:nvSpPr>
          <p:cNvPr id="10" name="Стрелка: пятиугольник 1">
            <a:extLst>
              <a:ext uri="{FF2B5EF4-FFF2-40B4-BE49-F238E27FC236}">
                <a16:creationId xmlns:a16="http://schemas.microsoft.com/office/drawing/2014/main" id="{31033293-35CE-B9D8-A27E-57F0CFC96619}"/>
              </a:ext>
            </a:extLst>
          </p:cNvPr>
          <p:cNvSpPr/>
          <p:nvPr userDrawn="1"/>
        </p:nvSpPr>
        <p:spPr>
          <a:xfrm>
            <a:off x="-2" y="900000"/>
            <a:ext cx="12192001" cy="5958000"/>
          </a:xfrm>
          <a:prstGeom prst="homePlate">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5" name="Стрелка: пятиугольник 1">
            <a:extLst>
              <a:ext uri="{FF2B5EF4-FFF2-40B4-BE49-F238E27FC236}">
                <a16:creationId xmlns:a16="http://schemas.microsoft.com/office/drawing/2014/main" id="{F427F41B-CF8C-C72F-3B06-0FA3C30C0641}"/>
              </a:ext>
            </a:extLst>
          </p:cNvPr>
          <p:cNvSpPr/>
          <p:nvPr userDrawn="1"/>
        </p:nvSpPr>
        <p:spPr>
          <a:xfrm>
            <a:off x="1" y="-1"/>
            <a:ext cx="12191999" cy="1019175"/>
          </a:xfrm>
          <a:prstGeom prst="homePlate">
            <a:avLst>
              <a:gd name="adj" fmla="val 0"/>
            </a:avLst>
          </a:prstGeom>
          <a:solidFill>
            <a:schemeClr val="bg1">
              <a:lumMod val="6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2" name="Стрелка: пятиугольник 1">
            <a:extLst>
              <a:ext uri="{FF2B5EF4-FFF2-40B4-BE49-F238E27FC236}">
                <a16:creationId xmlns:a16="http://schemas.microsoft.com/office/drawing/2014/main" id="{0AFE7593-14FD-CCA4-3A50-79D3F1D463A4}"/>
              </a:ext>
            </a:extLst>
          </p:cNvPr>
          <p:cNvSpPr/>
          <p:nvPr userDrawn="1"/>
        </p:nvSpPr>
        <p:spPr>
          <a:xfrm>
            <a:off x="1" y="0"/>
            <a:ext cx="12191999" cy="900000"/>
          </a:xfrm>
          <a:prstGeom prst="homePlate">
            <a:avLst>
              <a:gd name="adj" fmla="val 0"/>
            </a:avLst>
          </a:prstGeom>
          <a:solidFill>
            <a:srgbClr val="066A95">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591925" y="6390421"/>
            <a:ext cx="457200"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b="1" smtClean="0">
                <a:solidFill>
                  <a:schemeClr val="tx1">
                    <a:lumMod val="95000"/>
                    <a:lumOff val="5000"/>
                  </a:schemeClr>
                </a:solidFill>
              </a:rPr>
              <a:pPr algn="ct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15003" y="221400"/>
            <a:ext cx="1709993" cy="493200"/>
          </a:xfrm>
          <a:prstGeom prst="rect">
            <a:avLst/>
          </a:prstGeom>
          <a:noFill/>
          <a:ln>
            <a:noFill/>
          </a:ln>
          <a:effectLst/>
        </p:spPr>
      </p:pic>
      <p:sp>
        <p:nvSpPr>
          <p:cNvPr id="8" name="Parallelogram 7">
            <a:extLst>
              <a:ext uri="{FF2B5EF4-FFF2-40B4-BE49-F238E27FC236}">
                <a16:creationId xmlns:a16="http://schemas.microsoft.com/office/drawing/2014/main" id="{90C03E51-EE8E-E863-84E8-F8F30B32CB0E}"/>
              </a:ext>
            </a:extLst>
          </p:cNvPr>
          <p:cNvSpPr/>
          <p:nvPr userDrawn="1"/>
        </p:nvSpPr>
        <p:spPr>
          <a:xfrm>
            <a:off x="-1244600" y="1019174"/>
            <a:ext cx="13436600" cy="5371246"/>
          </a:xfrm>
          <a:prstGeom prst="parallelogram">
            <a:avLst>
              <a:gd name="adj" fmla="val 8467"/>
            </a:avLst>
          </a:prstGeom>
          <a:solidFill>
            <a:srgbClr val="D0EDF6">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06765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_IMBC Light 6">
    <p:spTree>
      <p:nvGrpSpPr>
        <p:cNvPr id="1" name=""/>
        <p:cNvGrpSpPr/>
        <p:nvPr/>
      </p:nvGrpSpPr>
      <p:grpSpPr>
        <a:xfrm>
          <a:off x="0" y="0"/>
          <a:ext cx="0" cy="0"/>
          <a:chOff x="0" y="0"/>
          <a:chExt cx="0" cy="0"/>
        </a:xfrm>
      </p:grpSpPr>
      <p:pic>
        <p:nvPicPr>
          <p:cNvPr id="6" name="Picture 5" descr="A close-up of a circular design&#10;&#10;Description automatically generated">
            <a:extLst>
              <a:ext uri="{FF2B5EF4-FFF2-40B4-BE49-F238E27FC236}">
                <a16:creationId xmlns:a16="http://schemas.microsoft.com/office/drawing/2014/main" id="{5C933558-257C-68C8-8F0B-5053DD3DD18D}"/>
              </a:ext>
            </a:extLst>
          </p:cNvPr>
          <p:cNvPicPr>
            <a:picLocks noChangeAspect="1"/>
          </p:cNvPicPr>
          <p:nvPr userDrawn="1"/>
        </p:nvPicPr>
        <p:blipFill rotWithShape="1">
          <a:blip r:embed="rId2">
            <a:alphaModFix amt="5000"/>
            <a:extLst>
              <a:ext uri="{28A0092B-C50C-407E-A947-70E740481C1C}">
                <a14:useLocalDpi xmlns:a14="http://schemas.microsoft.com/office/drawing/2010/main"/>
              </a:ext>
            </a:extLst>
          </a:blip>
          <a:srcRect l="16616" t="4364" r="6665" b="17084"/>
          <a:stretch/>
        </p:blipFill>
        <p:spPr>
          <a:xfrm>
            <a:off x="-3" y="-1"/>
            <a:ext cx="12192002" cy="6858000"/>
          </a:xfrm>
          <a:prstGeom prst="rect">
            <a:avLst/>
          </a:prstGeom>
        </p:spPr>
      </p:pic>
      <p:sp>
        <p:nvSpPr>
          <p:cNvPr id="10" name="Стрелка: пятиугольник 1">
            <a:extLst>
              <a:ext uri="{FF2B5EF4-FFF2-40B4-BE49-F238E27FC236}">
                <a16:creationId xmlns:a16="http://schemas.microsoft.com/office/drawing/2014/main" id="{31033293-35CE-B9D8-A27E-57F0CFC96619}"/>
              </a:ext>
            </a:extLst>
          </p:cNvPr>
          <p:cNvSpPr/>
          <p:nvPr userDrawn="1"/>
        </p:nvSpPr>
        <p:spPr>
          <a:xfrm>
            <a:off x="-2" y="900000"/>
            <a:ext cx="12192001" cy="5958000"/>
          </a:xfrm>
          <a:prstGeom prst="homePlate">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5" name="Стрелка: пятиугольник 1">
            <a:extLst>
              <a:ext uri="{FF2B5EF4-FFF2-40B4-BE49-F238E27FC236}">
                <a16:creationId xmlns:a16="http://schemas.microsoft.com/office/drawing/2014/main" id="{F427F41B-CF8C-C72F-3B06-0FA3C30C0641}"/>
              </a:ext>
            </a:extLst>
          </p:cNvPr>
          <p:cNvSpPr/>
          <p:nvPr userDrawn="1"/>
        </p:nvSpPr>
        <p:spPr>
          <a:xfrm>
            <a:off x="1" y="-1"/>
            <a:ext cx="12191999" cy="1019175"/>
          </a:xfrm>
          <a:prstGeom prst="homePlate">
            <a:avLst>
              <a:gd name="adj" fmla="val 0"/>
            </a:avLst>
          </a:prstGeom>
          <a:solidFill>
            <a:schemeClr val="bg1">
              <a:lumMod val="6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2" name="Стрелка: пятиугольник 1">
            <a:extLst>
              <a:ext uri="{FF2B5EF4-FFF2-40B4-BE49-F238E27FC236}">
                <a16:creationId xmlns:a16="http://schemas.microsoft.com/office/drawing/2014/main" id="{0AFE7593-14FD-CCA4-3A50-79D3F1D463A4}"/>
              </a:ext>
            </a:extLst>
          </p:cNvPr>
          <p:cNvSpPr/>
          <p:nvPr userDrawn="1"/>
        </p:nvSpPr>
        <p:spPr>
          <a:xfrm>
            <a:off x="1" y="0"/>
            <a:ext cx="12191999" cy="900000"/>
          </a:xfrm>
          <a:prstGeom prst="homePlate">
            <a:avLst>
              <a:gd name="adj" fmla="val 0"/>
            </a:avLst>
          </a:prstGeom>
          <a:solidFill>
            <a:srgbClr val="066A95">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591925" y="6390421"/>
            <a:ext cx="457200"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b="1" smtClean="0">
                <a:solidFill>
                  <a:schemeClr val="tx1">
                    <a:lumMod val="95000"/>
                    <a:lumOff val="5000"/>
                  </a:schemeClr>
                </a:solidFill>
              </a:rPr>
              <a:pPr algn="ct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15003" y="221400"/>
            <a:ext cx="1709993" cy="493200"/>
          </a:xfrm>
          <a:prstGeom prst="rect">
            <a:avLst/>
          </a:prstGeom>
          <a:noFill/>
          <a:ln>
            <a:noFill/>
          </a:ln>
          <a:effectLst/>
        </p:spPr>
      </p:pic>
    </p:spTree>
    <p:extLst>
      <p:ext uri="{BB962C8B-B14F-4D97-AF65-F5344CB8AC3E}">
        <p14:creationId xmlns:p14="http://schemas.microsoft.com/office/powerpoint/2010/main" val="8190440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MBC Light 7">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55EE0EDA-BB18-C41D-A599-3ECDC0E6F9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19282" y="34264"/>
            <a:ext cx="1065251" cy="865516"/>
          </a:xfrm>
          <a:prstGeom prst="rect">
            <a:avLst/>
          </a:prstGeom>
        </p:spPr>
      </p:pic>
      <p:sp>
        <p:nvSpPr>
          <p:cNvPr id="7" name="Стрелка: пятиугольник 6">
            <a:extLst>
              <a:ext uri="{FF2B5EF4-FFF2-40B4-BE49-F238E27FC236}">
                <a16:creationId xmlns:a16="http://schemas.microsoft.com/office/drawing/2014/main" id="{CA426579-DC00-E301-97A6-27029F0A8E06}"/>
              </a:ext>
            </a:extLst>
          </p:cNvPr>
          <p:cNvSpPr/>
          <p:nvPr userDrawn="1"/>
        </p:nvSpPr>
        <p:spPr>
          <a:xfrm rot="10800000">
            <a:off x="-1" y="6376557"/>
            <a:ext cx="12192000" cy="481443"/>
          </a:xfrm>
          <a:prstGeom prst="homePlate">
            <a:avLst>
              <a:gd name="adj" fmla="val 0"/>
            </a:avLst>
          </a:prstGeom>
          <a:solidFill>
            <a:schemeClr val="bg2">
              <a:lumMod val="9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 name="Стрелка: пятиугольник 1">
            <a:extLst>
              <a:ext uri="{FF2B5EF4-FFF2-40B4-BE49-F238E27FC236}">
                <a16:creationId xmlns:a16="http://schemas.microsoft.com/office/drawing/2014/main" id="{0AFE7593-14FD-CCA4-3A50-79D3F1D463A4}"/>
              </a:ext>
            </a:extLst>
          </p:cNvPr>
          <p:cNvSpPr/>
          <p:nvPr userDrawn="1"/>
        </p:nvSpPr>
        <p:spPr>
          <a:xfrm>
            <a:off x="7467" y="-36220"/>
            <a:ext cx="12191999" cy="936000"/>
          </a:xfrm>
          <a:prstGeom prst="homePlate">
            <a:avLst>
              <a:gd name="adj" fmla="val 0"/>
            </a:avLst>
          </a:prstGeom>
          <a:solidFill>
            <a:schemeClr val="bg2">
              <a:lumMod val="9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463378" y="6500702"/>
            <a:ext cx="473241"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A1F11BF-88A7-4C67-863E-D9A8C2AA9032}" type="slidenum">
              <a:rPr lang="ru-RU" sz="1000" b="1" smtClean="0">
                <a:solidFill>
                  <a:schemeClr val="tx1">
                    <a:lumMod val="95000"/>
                    <a:lumOff val="5000"/>
                  </a:schemeClr>
                </a:solidFill>
              </a:rPr>
              <a:pPr algn="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tx1">
                    <a:lumMod val="95000"/>
                    <a:lumOff val="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Стрелка: пятиугольник 4">
            <a:extLst>
              <a:ext uri="{FF2B5EF4-FFF2-40B4-BE49-F238E27FC236}">
                <a16:creationId xmlns:a16="http://schemas.microsoft.com/office/drawing/2014/main" id="{D9C6DDA4-2F7C-23DE-5F35-D2D1E5B71D86}"/>
              </a:ext>
            </a:extLst>
          </p:cNvPr>
          <p:cNvSpPr/>
          <p:nvPr userDrawn="1"/>
        </p:nvSpPr>
        <p:spPr>
          <a:xfrm>
            <a:off x="0" y="0"/>
            <a:ext cx="2321309" cy="936000"/>
          </a:xfrm>
          <a:prstGeom prst="homePlate">
            <a:avLst>
              <a:gd name="adj" fmla="val 29690"/>
            </a:avLst>
          </a:prstGeom>
          <a:solidFill>
            <a:schemeClr val="bg2">
              <a:lumMod val="1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p>
        </p:txBody>
      </p:sp>
      <p:pic>
        <p:nvPicPr>
          <p:cNvPr id="6" name="Рисунок 7">
            <a:extLst>
              <a:ext uri="{FF2B5EF4-FFF2-40B4-BE49-F238E27FC236}">
                <a16:creationId xmlns:a16="http://schemas.microsoft.com/office/drawing/2014/main" id="{6ABF5769-1ADF-400A-506A-52B4EBB33C66}"/>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05657" y="220422"/>
            <a:ext cx="1709993" cy="493200"/>
          </a:xfrm>
          <a:prstGeom prst="rect">
            <a:avLst/>
          </a:prstGeom>
          <a:noFill/>
          <a:ln>
            <a:noFill/>
          </a:ln>
          <a:effectLst/>
        </p:spPr>
      </p:pic>
    </p:spTree>
    <p:extLst>
      <p:ext uri="{BB962C8B-B14F-4D97-AF65-F5344CB8AC3E}">
        <p14:creationId xmlns:p14="http://schemas.microsoft.com/office/powerpoint/2010/main" val="26394773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MBC Light 3">
    <p:spTree>
      <p:nvGrpSpPr>
        <p:cNvPr id="1" name=""/>
        <p:cNvGrpSpPr/>
        <p:nvPr/>
      </p:nvGrpSpPr>
      <p:grpSpPr>
        <a:xfrm>
          <a:off x="0" y="0"/>
          <a:ext cx="0" cy="0"/>
          <a:chOff x="0" y="0"/>
          <a:chExt cx="0" cy="0"/>
        </a:xfrm>
      </p:grpSpPr>
      <p:pic>
        <p:nvPicPr>
          <p:cNvPr id="11" name="Picture 3">
            <a:extLst>
              <a:ext uri="{FF2B5EF4-FFF2-40B4-BE49-F238E27FC236}">
                <a16:creationId xmlns:a16="http://schemas.microsoft.com/office/drawing/2014/main" id="{2E8712C6-2146-3624-8727-D75BD11A5B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61908" y="2526399"/>
            <a:ext cx="5330092" cy="4330700"/>
          </a:xfrm>
          <a:prstGeom prst="rect">
            <a:avLst/>
          </a:prstGeom>
        </p:spPr>
      </p:pic>
      <p:cxnSp>
        <p:nvCxnSpPr>
          <p:cNvPr id="7" name="Straight Connector 5">
            <a:extLst>
              <a:ext uri="{FF2B5EF4-FFF2-40B4-BE49-F238E27FC236}">
                <a16:creationId xmlns:a16="http://schemas.microsoft.com/office/drawing/2014/main" id="{4721EC87-1416-B584-AADE-20FF1BB57050}"/>
              </a:ext>
            </a:extLst>
          </p:cNvPr>
          <p:cNvCxnSpPr/>
          <p:nvPr userDrawn="1"/>
        </p:nvCxnSpPr>
        <p:spPr>
          <a:xfrm flipV="1">
            <a:off x="393204" y="613388"/>
            <a:ext cx="11317018" cy="8128"/>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1C985FB-4603-C0F2-45FA-409E5B555F10}"/>
              </a:ext>
            </a:extLst>
          </p:cNvPr>
          <p:cNvCxnSpPr/>
          <p:nvPr userDrawn="1"/>
        </p:nvCxnSpPr>
        <p:spPr>
          <a:xfrm flipV="1">
            <a:off x="398126" y="6343998"/>
            <a:ext cx="11317018" cy="8128"/>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Рисунок 7">
            <a:extLst>
              <a:ext uri="{FF2B5EF4-FFF2-40B4-BE49-F238E27FC236}">
                <a16:creationId xmlns:a16="http://schemas.microsoft.com/office/drawing/2014/main" id="{9B102F2D-B1FB-B3DA-13EF-5202D8A21469}"/>
              </a:ext>
            </a:extLst>
          </p:cNvPr>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26880" y="191395"/>
            <a:ext cx="1400633" cy="361450"/>
          </a:xfrm>
          <a:prstGeom prst="rect">
            <a:avLst/>
          </a:prstGeom>
          <a:noFill/>
          <a:ln>
            <a:noFill/>
          </a:ln>
        </p:spPr>
      </p:pic>
      <p:sp>
        <p:nvSpPr>
          <p:cNvPr id="10" name="Slide Number Placeholder 3">
            <a:extLst>
              <a:ext uri="{FF2B5EF4-FFF2-40B4-BE49-F238E27FC236}">
                <a16:creationId xmlns:a16="http://schemas.microsoft.com/office/drawing/2014/main" id="{D7611EBA-AD15-EF8B-38D9-F600C0626F36}"/>
              </a:ext>
            </a:extLst>
          </p:cNvPr>
          <p:cNvSpPr txBox="1">
            <a:spLocks/>
          </p:cNvSpPr>
          <p:nvPr userDrawn="1"/>
        </p:nvSpPr>
        <p:spPr>
          <a:xfrm>
            <a:off x="11180618" y="6484626"/>
            <a:ext cx="554181"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smtClean="0">
                <a:solidFill>
                  <a:srgbClr val="899398"/>
                </a:solidFill>
              </a:rPr>
              <a:pPr algn="ctr"/>
              <a:t>‹#›</a:t>
            </a:fld>
            <a:endParaRPr lang="ru-RU" sz="1000">
              <a:solidFill>
                <a:srgbClr val="899398"/>
              </a:solidFill>
            </a:endParaRPr>
          </a:p>
        </p:txBody>
      </p:sp>
    </p:spTree>
    <p:extLst>
      <p:ext uri="{BB962C8B-B14F-4D97-AF65-F5344CB8AC3E}">
        <p14:creationId xmlns:p14="http://schemas.microsoft.com/office/powerpoint/2010/main" val="3109289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agenda bullet list">
    <p:spTree>
      <p:nvGrpSpPr>
        <p:cNvPr id="1" name=""/>
        <p:cNvGrpSpPr/>
        <p:nvPr/>
      </p:nvGrpSpPr>
      <p:grpSpPr>
        <a:xfrm>
          <a:off x="0" y="0"/>
          <a:ext cx="0" cy="0"/>
          <a:chOff x="0" y="0"/>
          <a:chExt cx="0" cy="0"/>
        </a:xfrm>
      </p:grpSpPr>
      <p:sp>
        <p:nvSpPr>
          <p:cNvPr id="5" name="Segnaposto piè di pagina 2">
            <a:extLst>
              <a:ext uri="{FF2B5EF4-FFF2-40B4-BE49-F238E27FC236}">
                <a16:creationId xmlns:a16="http://schemas.microsoft.com/office/drawing/2014/main" id="{C47BF2F4-F75C-4921-AC8D-AB8937033F7B}"/>
              </a:ext>
            </a:extLst>
          </p:cNvPr>
          <p:cNvSpPr>
            <a:spLocks noGrp="1"/>
          </p:cNvSpPr>
          <p:nvPr>
            <p:ph type="ftr" sz="quarter" idx="3"/>
          </p:nvPr>
        </p:nvSpPr>
        <p:spPr>
          <a:xfrm>
            <a:off x="7210" y="6521963"/>
            <a:ext cx="12184790" cy="332474"/>
          </a:xfrm>
          <a:prstGeom prst="rect">
            <a:avLst/>
          </a:prstGeom>
        </p:spPr>
        <p:txBody>
          <a:bodyPr/>
          <a:lstStyle>
            <a:lvl1pPr>
              <a:defRPr>
                <a:solidFill>
                  <a:srgbClr val="767171"/>
                </a:solidFill>
                <a:latin typeface="Calibri" panose="020F0502020204030204" pitchFamily="34" charset="0"/>
                <a:cs typeface="Calibri" panose="020F0502020204030204" pitchFamily="34" charset="0"/>
              </a:defRPr>
            </a:lvl1pPr>
          </a:lstStyle>
          <a:p>
            <a:pPr algn="ctr"/>
            <a:r>
              <a:rPr lang="en-GB" sz="800" dirty="0"/>
              <a:t> DD/MM/YYYY                                                                                                                                                                                                          CONFIDENTIAL                                                                                                                                              KARACHAGANAK PETROLEUM OPERATING B.V</a:t>
            </a:r>
          </a:p>
        </p:txBody>
      </p:sp>
      <p:sp>
        <p:nvSpPr>
          <p:cNvPr id="6" name="Slide Number Placeholder 2">
            <a:extLst>
              <a:ext uri="{FF2B5EF4-FFF2-40B4-BE49-F238E27FC236}">
                <a16:creationId xmlns:a16="http://schemas.microsoft.com/office/drawing/2014/main" id="{765365F8-0B0F-4281-A808-D81027A1374B}"/>
              </a:ext>
            </a:extLst>
          </p:cNvPr>
          <p:cNvSpPr>
            <a:spLocks noGrp="1"/>
          </p:cNvSpPr>
          <p:nvPr>
            <p:ph type="sldNum" sz="quarter" idx="10"/>
          </p:nvPr>
        </p:nvSpPr>
        <p:spPr>
          <a:xfrm>
            <a:off x="104274" y="6525526"/>
            <a:ext cx="616226" cy="332474"/>
          </a:xfrm>
          <a:prstGeom prst="rect">
            <a:avLst/>
          </a:prstGeom>
        </p:spPr>
        <p:txBody>
          <a:bodyPr/>
          <a:lstStyle>
            <a:lvl1pPr>
              <a:defRPr sz="1000">
                <a:solidFill>
                  <a:schemeClr val="accent3">
                    <a:lumMod val="50000"/>
                    <a:lumOff val="50000"/>
                  </a:schemeClr>
                </a:solidFill>
              </a:defRPr>
            </a:lvl1pPr>
          </a:lstStyle>
          <a:p>
            <a:pPr fontAlgn="base">
              <a:spcBef>
                <a:spcPct val="0"/>
              </a:spcBef>
              <a:spcAft>
                <a:spcPct val="0"/>
              </a:spcAft>
              <a:defRPr/>
            </a:pPr>
            <a:fld id="{DC8EB68E-E012-4BA0-8FC2-4838E88C4766}" type="slidenum">
              <a:rPr lang="it-IT" smtClean="0"/>
              <a:pPr fontAlgn="base">
                <a:spcBef>
                  <a:spcPct val="0"/>
                </a:spcBef>
                <a:spcAft>
                  <a:spcPct val="0"/>
                </a:spcAft>
                <a:defRPr/>
              </a:pPr>
              <a:t>‹#›</a:t>
            </a:fld>
            <a:endParaRPr lang="it-IT" dirty="0"/>
          </a:p>
        </p:txBody>
      </p:sp>
      <p:sp>
        <p:nvSpPr>
          <p:cNvPr id="7" name="Title 1">
            <a:extLst>
              <a:ext uri="{FF2B5EF4-FFF2-40B4-BE49-F238E27FC236}">
                <a16:creationId xmlns:a16="http://schemas.microsoft.com/office/drawing/2014/main" id="{57E05C84-CEB4-4490-9EB6-4D732264EA83}"/>
              </a:ext>
            </a:extLst>
          </p:cNvPr>
          <p:cNvSpPr>
            <a:spLocks noGrp="1"/>
          </p:cNvSpPr>
          <p:nvPr>
            <p:ph type="title"/>
          </p:nvPr>
        </p:nvSpPr>
        <p:spPr>
          <a:xfrm>
            <a:off x="0" y="197491"/>
            <a:ext cx="12192000" cy="832023"/>
          </a:xfrm>
          <a:prstGeom prst="rect">
            <a:avLst/>
          </a:prstGeom>
        </p:spPr>
        <p:txBody>
          <a:bodyPr/>
          <a:lstStyle>
            <a:lvl1pPr>
              <a:defRPr sz="3200" b="0" cap="none" spc="0">
                <a:ln w="0"/>
                <a:solidFill>
                  <a:schemeClr val="tx2"/>
                </a:solidFill>
                <a:effectLst/>
                <a:latin typeface="Calibri" panose="020F0502020204030204" pitchFamily="34" charset="0"/>
                <a:cs typeface="Calibri" panose="020F0502020204030204" pitchFamily="34" charset="0"/>
              </a:defRPr>
            </a:lvl1pPr>
          </a:lstStyle>
          <a:p>
            <a:endParaRPr lang="en-GB" dirty="0">
              <a:solidFill>
                <a:schemeClr val="accent3"/>
              </a:solidFill>
            </a:endParaRPr>
          </a:p>
        </p:txBody>
      </p:sp>
    </p:spTree>
    <p:extLst>
      <p:ext uri="{BB962C8B-B14F-4D97-AF65-F5344CB8AC3E}">
        <p14:creationId xmlns:p14="http://schemas.microsoft.com/office/powerpoint/2010/main" val="4280759410"/>
      </p:ext>
    </p:extLst>
  </p:cSld>
  <p:clrMapOvr>
    <a:masterClrMapping/>
  </p:clrMapOvr>
  <p:hf hdr="0" dt="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MBC Light 4">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55EE0EDA-BB18-C41D-A599-3ECDC0E6F9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61908" y="2526399"/>
            <a:ext cx="5330092" cy="4330700"/>
          </a:xfrm>
          <a:prstGeom prst="rect">
            <a:avLst/>
          </a:prstGeom>
        </p:spPr>
      </p:pic>
      <p:pic>
        <p:nvPicPr>
          <p:cNvPr id="7" name="Рисунок 7">
            <a:extLst>
              <a:ext uri="{FF2B5EF4-FFF2-40B4-BE49-F238E27FC236}">
                <a16:creationId xmlns:a16="http://schemas.microsoft.com/office/drawing/2014/main" id="{9B7B92D0-2832-C769-0526-2CFF10E89DB9}"/>
              </a:ext>
            </a:extLst>
          </p:cNvPr>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26880" y="191395"/>
            <a:ext cx="1400633" cy="361450"/>
          </a:xfrm>
          <a:prstGeom prst="rect">
            <a:avLst/>
          </a:prstGeom>
          <a:noFill/>
          <a:ln>
            <a:noFill/>
          </a:ln>
        </p:spPr>
      </p:pic>
      <p:sp>
        <p:nvSpPr>
          <p:cNvPr id="9" name="Slide Number Placeholder 3">
            <a:extLst>
              <a:ext uri="{FF2B5EF4-FFF2-40B4-BE49-F238E27FC236}">
                <a16:creationId xmlns:a16="http://schemas.microsoft.com/office/drawing/2014/main" id="{71599066-537B-24C9-DA6C-D1C0FB4060D3}"/>
              </a:ext>
            </a:extLst>
          </p:cNvPr>
          <p:cNvSpPr txBox="1">
            <a:spLocks/>
          </p:cNvSpPr>
          <p:nvPr userDrawn="1"/>
        </p:nvSpPr>
        <p:spPr>
          <a:xfrm>
            <a:off x="11180618" y="6484626"/>
            <a:ext cx="554181"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smtClean="0">
                <a:solidFill>
                  <a:srgbClr val="899398"/>
                </a:solidFill>
              </a:rPr>
              <a:pPr algn="ctr"/>
              <a:t>‹#›</a:t>
            </a:fld>
            <a:endParaRPr lang="ru-RU" sz="1000">
              <a:solidFill>
                <a:srgbClr val="899398"/>
              </a:solidFill>
            </a:endParaRPr>
          </a:p>
        </p:txBody>
      </p:sp>
    </p:spTree>
    <p:extLst>
      <p:ext uri="{BB962C8B-B14F-4D97-AF65-F5344CB8AC3E}">
        <p14:creationId xmlns:p14="http://schemas.microsoft.com/office/powerpoint/2010/main" val="19430687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3" name="Picture 2" descr="A close-up of a circular design&#10;&#10;Description automatically generated">
            <a:extLst>
              <a:ext uri="{FF2B5EF4-FFF2-40B4-BE49-F238E27FC236}">
                <a16:creationId xmlns:a16="http://schemas.microsoft.com/office/drawing/2014/main" id="{79002059-B4E7-A440-1BE3-9DFCF56B5D53}"/>
              </a:ext>
            </a:extLst>
          </p:cNvPr>
          <p:cNvPicPr>
            <a:picLocks noChangeAspect="1"/>
          </p:cNvPicPr>
          <p:nvPr userDrawn="1"/>
        </p:nvPicPr>
        <p:blipFill rotWithShape="1">
          <a:blip r:embed="rId2">
            <a:alphaModFix amt="50000"/>
            <a:extLst>
              <a:ext uri="{28A0092B-C50C-407E-A947-70E740481C1C}">
                <a14:useLocalDpi xmlns:a14="http://schemas.microsoft.com/office/drawing/2010/main"/>
              </a:ext>
            </a:extLst>
          </a:blip>
          <a:srcRect l="12167" r="8694" b="18972"/>
          <a:stretch/>
        </p:blipFill>
        <p:spPr>
          <a:xfrm>
            <a:off x="0" y="0"/>
            <a:ext cx="12192000" cy="6858000"/>
          </a:xfrm>
          <a:prstGeom prst="rect">
            <a:avLst/>
          </a:prstGeom>
        </p:spPr>
      </p:pic>
      <p:sp>
        <p:nvSpPr>
          <p:cNvPr id="2" name="Стрелка: пятиугольник 1">
            <a:extLst>
              <a:ext uri="{FF2B5EF4-FFF2-40B4-BE49-F238E27FC236}">
                <a16:creationId xmlns:a16="http://schemas.microsoft.com/office/drawing/2014/main" id="{3FD134B2-0F2D-1ACB-074C-2E97B1C8E438}"/>
              </a:ext>
            </a:extLst>
          </p:cNvPr>
          <p:cNvSpPr/>
          <p:nvPr userDrawn="1"/>
        </p:nvSpPr>
        <p:spPr>
          <a:xfrm>
            <a:off x="-4" y="-55571"/>
            <a:ext cx="12192001" cy="6913570"/>
          </a:xfrm>
          <a:prstGeom prst="homePlate">
            <a:avLst>
              <a:gd name="adj" fmla="val 0"/>
            </a:avLst>
          </a:prstGeom>
          <a:solidFill>
            <a:srgbClr val="D0EDF6">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15598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07877FD6-306E-4787-AC20-4F0061D7C2B5}" type="datetime1">
              <a:rPr lang="en-GB" smtClean="0"/>
              <a:t>21/10/2024</a:t>
            </a:fld>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12" name="Content Placeholder 7">
            <a:extLst>
              <a:ext uri="{FF2B5EF4-FFF2-40B4-BE49-F238E27FC236}">
                <a16:creationId xmlns:a16="http://schemas.microsoft.com/office/drawing/2014/main" id="{8264A752-70D9-434A-94B7-FF2C86E32A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a:effectLst/>
        </p:spPr>
      </p:pic>
      <p:sp>
        <p:nvSpPr>
          <p:cNvPr id="13" name="Rectangle 12">
            <a:extLst>
              <a:ext uri="{FF2B5EF4-FFF2-40B4-BE49-F238E27FC236}">
                <a16:creationId xmlns:a16="http://schemas.microsoft.com/office/drawing/2014/main" id="{C76136EA-776E-4BBF-B0C3-A2681D1066F7}"/>
              </a:ext>
            </a:extLst>
          </p:cNvPr>
          <p:cNvSpPr/>
          <p:nvPr userDrawn="1"/>
        </p:nvSpPr>
        <p:spPr>
          <a:xfrm>
            <a:off x="-1" y="4244083"/>
            <a:ext cx="9757038" cy="1536700"/>
          </a:xfrm>
          <a:prstGeom prst="rect">
            <a:avLst/>
          </a:prstGeom>
          <a:solidFill>
            <a:srgbClr val="00ABC5">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4" name="Rectangle 13">
            <a:extLst>
              <a:ext uri="{FF2B5EF4-FFF2-40B4-BE49-F238E27FC236}">
                <a16:creationId xmlns:a16="http://schemas.microsoft.com/office/drawing/2014/main" id="{60FE704E-4644-43BF-B6A7-320FC061E47B}"/>
              </a:ext>
            </a:extLst>
          </p:cNvPr>
          <p:cNvSpPr/>
          <p:nvPr userDrawn="1"/>
        </p:nvSpPr>
        <p:spPr>
          <a:xfrm>
            <a:off x="-1" y="5765296"/>
            <a:ext cx="8089643" cy="126853"/>
          </a:xfrm>
          <a:prstGeom prst="rect">
            <a:avLst/>
          </a:prstGeom>
          <a:solidFill>
            <a:srgbClr val="FBD741">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7" name="Rectangle 16">
            <a:extLst>
              <a:ext uri="{FF2B5EF4-FFF2-40B4-BE49-F238E27FC236}">
                <a16:creationId xmlns:a16="http://schemas.microsoft.com/office/drawing/2014/main" id="{1425D9C2-03A7-4921-A754-89324102A227}"/>
              </a:ext>
            </a:extLst>
          </p:cNvPr>
          <p:cNvSpPr/>
          <p:nvPr userDrawn="1"/>
        </p:nvSpPr>
        <p:spPr>
          <a:xfrm>
            <a:off x="613037" y="5726867"/>
            <a:ext cx="2154757" cy="215444"/>
          </a:xfrm>
          <a:prstGeom prst="rect">
            <a:avLst/>
          </a:prstGeom>
        </p:spPr>
        <p:txBody>
          <a:bodyPr wrap="none">
            <a:spAutoFit/>
          </a:bodyPr>
          <a:lstStyle/>
          <a:p>
            <a:r>
              <a:rPr lang="en-GB" sz="800" dirty="0"/>
              <a:t>© 2022 Karachaganak Petroleum Operating b.v</a:t>
            </a:r>
          </a:p>
        </p:txBody>
      </p:sp>
      <p:sp>
        <p:nvSpPr>
          <p:cNvPr id="18" name="Content Placeholder 1">
            <a:extLst>
              <a:ext uri="{FF2B5EF4-FFF2-40B4-BE49-F238E27FC236}">
                <a16:creationId xmlns:a16="http://schemas.microsoft.com/office/drawing/2014/main" id="{E10B9D07-1445-4D84-B94A-B4A83DA45098}"/>
              </a:ext>
            </a:extLst>
          </p:cNvPr>
          <p:cNvSpPr>
            <a:spLocks noGrp="1"/>
          </p:cNvSpPr>
          <p:nvPr>
            <p:ph sz="quarter" idx="10" hasCustomPrompt="1"/>
          </p:nvPr>
        </p:nvSpPr>
        <p:spPr>
          <a:xfrm>
            <a:off x="228599" y="4731905"/>
            <a:ext cx="8848726" cy="952154"/>
          </a:xfrm>
          <a:prstGeom prst="rect">
            <a:avLst/>
          </a:prstGeom>
        </p:spPr>
        <p:txBody>
          <a:bodyPr/>
          <a:lstStyle>
            <a:lvl1pPr marL="0" indent="0">
              <a:buNone/>
              <a:defRPr>
                <a:solidFill>
                  <a:schemeClr val="accent2"/>
                </a:solidFill>
              </a:defRPr>
            </a:lvl1pPr>
          </a:lstStyle>
          <a:p>
            <a:r>
              <a:rPr lang="en-US" dirty="0">
                <a:latin typeface="Calibri" panose="020F0502020204030204" pitchFamily="34" charset="0"/>
                <a:cs typeface="Calibri" panose="020F0502020204030204" pitchFamily="34" charset="0"/>
              </a:rPr>
              <a:t>OpCom/ConCom/JOC and/or any other external/internal meetings/forums/sessions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483922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F82AA-6A3C-4B7E-8611-DE58C42447AC}"/>
              </a:ext>
            </a:extLst>
          </p:cNvPr>
          <p:cNvSpPr>
            <a:spLocks noGrp="1"/>
          </p:cNvSpPr>
          <p:nvPr>
            <p:ph type="title"/>
          </p:nvPr>
        </p:nvSpPr>
        <p:spPr>
          <a:xfrm>
            <a:off x="3635229" y="403225"/>
            <a:ext cx="4921541" cy="473075"/>
          </a:xfrm>
          <a:prstGeom prst="rect">
            <a:avLst/>
          </a:prstGeom>
        </p:spPr>
        <p:txBody>
          <a:bodyPr/>
          <a:lstStyle>
            <a:lvl1pPr algn="ctr">
              <a:defRPr sz="3200" b="1">
                <a:solidFill>
                  <a:schemeClr val="accent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AF8DEA17-3889-4D77-AD3E-7CA42BD25B8A}"/>
              </a:ext>
            </a:extLst>
          </p:cNvPr>
          <p:cNvSpPr>
            <a:spLocks noGrp="1"/>
          </p:cNvSpPr>
          <p:nvPr>
            <p:ph type="dt" sz="half" idx="10"/>
          </p:nvPr>
        </p:nvSpPr>
        <p:spPr/>
        <p:txBody>
          <a:bodyPr/>
          <a:lstStyle/>
          <a:p>
            <a:fld id="{D00A0AF6-E3A1-46D2-A4E3-F374DCDE6AA2}" type="datetime1">
              <a:rPr lang="en-GB" smtClean="0"/>
              <a:t>21/10/2024</a:t>
            </a:fld>
            <a:endParaRPr lang="en-GB" dirty="0"/>
          </a:p>
        </p:txBody>
      </p:sp>
      <p:sp>
        <p:nvSpPr>
          <p:cNvPr id="4" name="Footer Placeholder 3">
            <a:extLst>
              <a:ext uri="{FF2B5EF4-FFF2-40B4-BE49-F238E27FC236}">
                <a16:creationId xmlns:a16="http://schemas.microsoft.com/office/drawing/2014/main" id="{A2862E90-CA0C-4467-8A15-A230BBAA45D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259A4455-E56D-4A2B-AC9E-10EA0546D557}"/>
              </a:ext>
            </a:extLst>
          </p:cNvPr>
          <p:cNvSpPr>
            <a:spLocks noGrp="1"/>
          </p:cNvSpPr>
          <p:nvPr>
            <p:ph type="sldNum" sz="quarter" idx="12"/>
          </p:nvPr>
        </p:nvSpPr>
        <p:spPr/>
        <p:txBody>
          <a:body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37668729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55B43B8-51EA-423C-AA9B-BDFD3D5151AC}"/>
              </a:ext>
            </a:extLst>
          </p:cNvPr>
          <p:cNvSpPr/>
          <p:nvPr userDrawn="1"/>
        </p:nvSpPr>
        <p:spPr>
          <a:xfrm>
            <a:off x="0" y="3535062"/>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7728B678-13FB-4938-8058-8E21911E9D7A}"/>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9" name="Rectangle 18">
            <a:extLst>
              <a:ext uri="{FF2B5EF4-FFF2-40B4-BE49-F238E27FC236}">
                <a16:creationId xmlns:a16="http://schemas.microsoft.com/office/drawing/2014/main" id="{E91F3C88-6932-43FB-B127-883BE07E4F68}"/>
              </a:ext>
            </a:extLst>
          </p:cNvPr>
          <p:cNvSpPr/>
          <p:nvPr userDrawn="1"/>
        </p:nvSpPr>
        <p:spPr>
          <a:xfrm>
            <a:off x="0" y="-8238"/>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85AC5782-9956-4A28-9090-97585E3C4EA4}"/>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0" name="Rectangle 19">
            <a:extLst>
              <a:ext uri="{FF2B5EF4-FFF2-40B4-BE49-F238E27FC236}">
                <a16:creationId xmlns:a16="http://schemas.microsoft.com/office/drawing/2014/main" id="{43F1AA14-047E-49CB-B7E7-5567060E5078}"/>
              </a:ext>
            </a:extLst>
          </p:cNvPr>
          <p:cNvSpPr/>
          <p:nvPr userDrawn="1"/>
        </p:nvSpPr>
        <p:spPr>
          <a:xfrm>
            <a:off x="6096000" y="6751938"/>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18" name="Picture 17">
            <a:extLst>
              <a:ext uri="{FF2B5EF4-FFF2-40B4-BE49-F238E27FC236}">
                <a16:creationId xmlns:a16="http://schemas.microsoft.com/office/drawing/2014/main" id="{B2B8C3BD-09D3-490C-8BB3-D8CC55BA09E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02693" y="1367471"/>
            <a:ext cx="2098907" cy="1581570"/>
          </a:xfrm>
          <a:prstGeom prst="rect">
            <a:avLst/>
          </a:prstGeom>
        </p:spPr>
      </p:pic>
      <p:sp>
        <p:nvSpPr>
          <p:cNvPr id="21" name="Titolo 1">
            <a:extLst>
              <a:ext uri="{FF2B5EF4-FFF2-40B4-BE49-F238E27FC236}">
                <a16:creationId xmlns:a16="http://schemas.microsoft.com/office/drawing/2014/main" id="{F0BB45C6-8760-4DFF-A3EC-4E4CEFF26E04}"/>
              </a:ext>
            </a:extLst>
          </p:cNvPr>
          <p:cNvSpPr>
            <a:spLocks noGrp="1"/>
          </p:cNvSpPr>
          <p:nvPr>
            <p:ph type="ctrTitle" hasCustomPrompt="1"/>
          </p:nvPr>
        </p:nvSpPr>
        <p:spPr>
          <a:xfrm>
            <a:off x="430699" y="3268740"/>
            <a:ext cx="1276088" cy="1866057"/>
          </a:xfrm>
          <a:prstGeom prst="rect">
            <a:avLst/>
          </a:prstGeom>
          <a:noFill/>
        </p:spPr>
        <p:txBody>
          <a:bodyPr anchor="b">
            <a:noAutofit/>
          </a:bodyPr>
          <a:lstStyle>
            <a:lvl1pPr algn="ctr" eaLnBrk="1" hangingPunct="1">
              <a:defRPr lang="it-IT" sz="4000" b="1" kern="1200" dirty="0">
                <a:solidFill>
                  <a:srgbClr val="FFFFFF"/>
                </a:solidFill>
                <a:latin typeface="+mn-lt"/>
                <a:ea typeface="+mj-ea"/>
                <a:cs typeface="+mj-cs"/>
              </a:defRPr>
            </a:lvl1pPr>
          </a:lstStyle>
          <a:p>
            <a:pPr eaLnBrk="1" hangingPunct="1"/>
            <a:r>
              <a:rPr lang="en-US" altLang="en-US" sz="3600" b="1" dirty="0">
                <a:solidFill>
                  <a:srgbClr val="FFFFFF"/>
                </a:solidFill>
                <a:cs typeface="Arial" charset="0"/>
              </a:rPr>
              <a:t>1</a:t>
            </a:r>
          </a:p>
        </p:txBody>
      </p:sp>
    </p:spTree>
    <p:extLst>
      <p:ext uri="{BB962C8B-B14F-4D97-AF65-F5344CB8AC3E}">
        <p14:creationId xmlns:p14="http://schemas.microsoft.com/office/powerpoint/2010/main" val="5959315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 Photo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44F85D4-350A-4934-94C2-B0CF17F119D8}"/>
              </a:ext>
            </a:extLst>
          </p:cNvPr>
          <p:cNvSpPr>
            <a:spLocks noGrp="1"/>
          </p:cNvSpPr>
          <p:nvPr>
            <p:ph type="dt" sz="half" idx="10"/>
          </p:nvPr>
        </p:nvSpPr>
        <p:spPr/>
        <p:txBody>
          <a:bodyPr/>
          <a:lstStyle/>
          <a:p>
            <a:fld id="{3C5ACA7A-E45D-454A-AFEE-88D14AAC514F}" type="datetime1">
              <a:rPr lang="en-GB" smtClean="0"/>
              <a:t>21/10/2024</a:t>
            </a:fld>
            <a:endParaRPr lang="en-GB" dirty="0"/>
          </a:p>
        </p:txBody>
      </p:sp>
      <p:sp>
        <p:nvSpPr>
          <p:cNvPr id="4" name="Footer Placeholder 3">
            <a:extLst>
              <a:ext uri="{FF2B5EF4-FFF2-40B4-BE49-F238E27FC236}">
                <a16:creationId xmlns:a16="http://schemas.microsoft.com/office/drawing/2014/main" id="{E6805AC1-3FF1-4AF9-8803-3CBBBFF911D6}"/>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A84EB158-BBFC-43BB-8377-A5774A8AE0A5}"/>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Picture Placeholder 20">
            <a:extLst>
              <a:ext uri="{FF2B5EF4-FFF2-40B4-BE49-F238E27FC236}">
                <a16:creationId xmlns:a16="http://schemas.microsoft.com/office/drawing/2014/main" id="{11C1103D-CEF6-4A34-BB84-9CD9D6AF06B9}"/>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18">
            <a:extLst>
              <a:ext uri="{FF2B5EF4-FFF2-40B4-BE49-F238E27FC236}">
                <a16:creationId xmlns:a16="http://schemas.microsoft.com/office/drawing/2014/main" id="{B10DB224-1BDC-4CBE-90F4-38C848316105}"/>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19">
            <a:extLst>
              <a:ext uri="{FF2B5EF4-FFF2-40B4-BE49-F238E27FC236}">
                <a16:creationId xmlns:a16="http://schemas.microsoft.com/office/drawing/2014/main" id="{0451E06C-C20B-4542-80E3-B5BF078B8A87}"/>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9635425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Phot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FA7A-FCC0-44E8-ADF7-832DF1328D86}"/>
              </a:ext>
            </a:extLst>
          </p:cNvPr>
          <p:cNvSpPr>
            <a:spLocks noGrp="1"/>
          </p:cNvSpPr>
          <p:nvPr>
            <p:ph type="title"/>
          </p:nvPr>
        </p:nvSpPr>
        <p:spPr>
          <a:xfrm>
            <a:off x="2381296" y="402794"/>
            <a:ext cx="5568950" cy="582613"/>
          </a:xfrm>
          <a:prstGeom prst="rect">
            <a:avLst/>
          </a:prstGeom>
        </p:spPr>
        <p:txBody>
          <a:bodyPr/>
          <a:lstStyle>
            <a:lvl1pPr algn="ctr">
              <a:defRPr sz="3200"/>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99A6C748-72DD-4C78-861F-A78C0222C947}"/>
              </a:ext>
            </a:extLst>
          </p:cNvPr>
          <p:cNvSpPr>
            <a:spLocks noGrp="1"/>
          </p:cNvSpPr>
          <p:nvPr>
            <p:ph type="dt" sz="half" idx="10"/>
          </p:nvPr>
        </p:nvSpPr>
        <p:spPr/>
        <p:txBody>
          <a:bodyPr/>
          <a:lstStyle/>
          <a:p>
            <a:fld id="{6AB8E457-AB31-43BD-AB15-FFD9B62AF2FC}" type="datetime1">
              <a:rPr lang="en-GB" smtClean="0"/>
              <a:t>21/10/2024</a:t>
            </a:fld>
            <a:endParaRPr lang="en-GB" dirty="0"/>
          </a:p>
        </p:txBody>
      </p:sp>
      <p:sp>
        <p:nvSpPr>
          <p:cNvPr id="5" name="Slide Number Placeholder 4">
            <a:extLst>
              <a:ext uri="{FF2B5EF4-FFF2-40B4-BE49-F238E27FC236}">
                <a16:creationId xmlns:a16="http://schemas.microsoft.com/office/drawing/2014/main" id="{5CEC9F04-8F47-4F4F-A1CD-7BA9AE005E50}"/>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직사각형 7">
            <a:extLst>
              <a:ext uri="{FF2B5EF4-FFF2-40B4-BE49-F238E27FC236}">
                <a16:creationId xmlns:a16="http://schemas.microsoft.com/office/drawing/2014/main" id="{8B5DE974-BFF0-4731-95F9-6EEFBA0F11BE}"/>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그림 개체 틀 6">
            <a:extLst>
              <a:ext uri="{FF2B5EF4-FFF2-40B4-BE49-F238E27FC236}">
                <a16:creationId xmlns:a16="http://schemas.microsoft.com/office/drawing/2014/main" id="{069EA79A-7C3E-4577-896A-2E9E2230893C}"/>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4" name="Footer Placeholder 3">
            <a:extLst>
              <a:ext uri="{FF2B5EF4-FFF2-40B4-BE49-F238E27FC236}">
                <a16:creationId xmlns:a16="http://schemas.microsoft.com/office/drawing/2014/main" id="{B2D550EE-67B9-43DA-9CFD-4C1DCE163AF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Tree>
    <p:extLst>
      <p:ext uri="{BB962C8B-B14F-4D97-AF65-F5344CB8AC3E}">
        <p14:creationId xmlns:p14="http://schemas.microsoft.com/office/powerpoint/2010/main" val="154989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241F4F-C16C-4747-B37C-642EF39ECC44}"/>
              </a:ext>
            </a:extLst>
          </p:cNvPr>
          <p:cNvSpPr/>
          <p:nvPr userDrawn="1"/>
        </p:nvSpPr>
        <p:spPr>
          <a:xfrm>
            <a:off x="0" y="3543300"/>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D1AFE592-FBF3-49A2-95E7-8917B7DD4DF4}"/>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 name="Rectangle 9">
            <a:extLst>
              <a:ext uri="{FF2B5EF4-FFF2-40B4-BE49-F238E27FC236}">
                <a16:creationId xmlns:a16="http://schemas.microsoft.com/office/drawing/2014/main" id="{3AF9BB6F-1977-43D2-802F-64D37E3FB1DE}"/>
              </a:ext>
            </a:extLst>
          </p:cNvPr>
          <p:cNvSpPr/>
          <p:nvPr userDrawn="1"/>
        </p:nvSpPr>
        <p:spPr>
          <a:xfrm>
            <a:off x="0" y="0"/>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1C1F5FAC-9DE8-4A62-BF70-AD6851D91F31}"/>
              </a:ext>
            </a:extLst>
          </p:cNvPr>
          <p:cNvSpPr txBox="1"/>
          <p:nvPr userDrawn="1"/>
        </p:nvSpPr>
        <p:spPr>
          <a:xfrm>
            <a:off x="4378777" y="2584036"/>
            <a:ext cx="4552043" cy="1754326"/>
          </a:xfrm>
          <a:prstGeom prst="rect">
            <a:avLst/>
          </a:prstGeom>
          <a:noFill/>
        </p:spPr>
        <p:txBody>
          <a:bodyPr wrap="square" rtlCol="0">
            <a:spAutoFit/>
          </a:bodyPr>
          <a:lstStyle/>
          <a:p>
            <a:r>
              <a:rPr lang="en-US" altLang="ko-KR" sz="5400" dirty="0">
                <a:solidFill>
                  <a:schemeClr val="accent1"/>
                </a:solidFill>
                <a:cs typeface="Arial" pitchFamily="34" charset="0"/>
              </a:rPr>
              <a:t>Thank You!</a:t>
            </a:r>
            <a:endParaRPr lang="ko-KR" altLang="en-US" sz="5400" dirty="0">
              <a:solidFill>
                <a:schemeClr val="accent1"/>
              </a:solidFill>
              <a:cs typeface="Arial" pitchFamily="34" charset="0"/>
            </a:endParaRPr>
          </a:p>
          <a:p>
            <a:endParaRPr lang="en-GB" sz="5400" dirty="0">
              <a:solidFill>
                <a:schemeClr val="accent1"/>
              </a:solidFill>
            </a:endParaRPr>
          </a:p>
        </p:txBody>
      </p:sp>
      <p:sp>
        <p:nvSpPr>
          <p:cNvPr id="8" name="Rectangle 7">
            <a:extLst>
              <a:ext uri="{FF2B5EF4-FFF2-40B4-BE49-F238E27FC236}">
                <a16:creationId xmlns:a16="http://schemas.microsoft.com/office/drawing/2014/main" id="{1B0FD7B9-2459-4D74-A331-FD4317680EC7}"/>
              </a:ext>
            </a:extLst>
          </p:cNvPr>
          <p:cNvSpPr/>
          <p:nvPr userDrawn="1"/>
        </p:nvSpPr>
        <p:spPr>
          <a:xfrm>
            <a:off x="0" y="34417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11610370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agenda bullet list">
    <p:spTree>
      <p:nvGrpSpPr>
        <p:cNvPr id="1" name=""/>
        <p:cNvGrpSpPr/>
        <p:nvPr/>
      </p:nvGrpSpPr>
      <p:grpSpPr>
        <a:xfrm>
          <a:off x="0" y="0"/>
          <a:ext cx="0" cy="0"/>
          <a:chOff x="0" y="0"/>
          <a:chExt cx="0" cy="0"/>
        </a:xfrm>
      </p:grpSpPr>
      <p:sp>
        <p:nvSpPr>
          <p:cNvPr id="5" name="Segnaposto piè di pagina 2">
            <a:extLst>
              <a:ext uri="{FF2B5EF4-FFF2-40B4-BE49-F238E27FC236}">
                <a16:creationId xmlns:a16="http://schemas.microsoft.com/office/drawing/2014/main" id="{C47BF2F4-F75C-4921-AC8D-AB8937033F7B}"/>
              </a:ext>
            </a:extLst>
          </p:cNvPr>
          <p:cNvSpPr>
            <a:spLocks noGrp="1"/>
          </p:cNvSpPr>
          <p:nvPr>
            <p:ph type="ftr" sz="quarter" idx="3"/>
          </p:nvPr>
        </p:nvSpPr>
        <p:spPr>
          <a:xfrm>
            <a:off x="7210" y="6521963"/>
            <a:ext cx="12184790" cy="332474"/>
          </a:xfrm>
          <a:prstGeom prst="rect">
            <a:avLst/>
          </a:prstGeom>
        </p:spPr>
        <p:txBody>
          <a:bodyPr/>
          <a:lstStyle>
            <a:lvl1pPr>
              <a:defRPr>
                <a:solidFill>
                  <a:srgbClr val="767171"/>
                </a:solidFill>
                <a:latin typeface="Calibri" panose="020F0502020204030204" pitchFamily="34" charset="0"/>
                <a:cs typeface="Calibri" panose="020F0502020204030204" pitchFamily="34" charset="0"/>
              </a:defRPr>
            </a:lvl1pPr>
          </a:lstStyle>
          <a:p>
            <a:pPr algn="ctr"/>
            <a:r>
              <a:rPr lang="en-GB" sz="800" dirty="0"/>
              <a:t> DD/MM/YYYY                                                                                                                                                                                                          CONFIDENTIAL                                                                                                                                              KARACHAGANAK PETROLEUM OPERATING B.V</a:t>
            </a:r>
          </a:p>
        </p:txBody>
      </p:sp>
      <p:sp>
        <p:nvSpPr>
          <p:cNvPr id="6" name="Slide Number Placeholder 2">
            <a:extLst>
              <a:ext uri="{FF2B5EF4-FFF2-40B4-BE49-F238E27FC236}">
                <a16:creationId xmlns:a16="http://schemas.microsoft.com/office/drawing/2014/main" id="{765365F8-0B0F-4281-A808-D81027A1374B}"/>
              </a:ext>
            </a:extLst>
          </p:cNvPr>
          <p:cNvSpPr>
            <a:spLocks noGrp="1"/>
          </p:cNvSpPr>
          <p:nvPr>
            <p:ph type="sldNum" sz="quarter" idx="10"/>
          </p:nvPr>
        </p:nvSpPr>
        <p:spPr>
          <a:xfrm>
            <a:off x="104274" y="6525526"/>
            <a:ext cx="616226" cy="332474"/>
          </a:xfrm>
          <a:prstGeom prst="rect">
            <a:avLst/>
          </a:prstGeom>
        </p:spPr>
        <p:txBody>
          <a:bodyPr/>
          <a:lstStyle>
            <a:lvl1pPr>
              <a:defRPr sz="1000">
                <a:solidFill>
                  <a:schemeClr val="accent3">
                    <a:lumMod val="50000"/>
                    <a:lumOff val="50000"/>
                  </a:schemeClr>
                </a:solidFill>
              </a:defRPr>
            </a:lvl1pPr>
          </a:lstStyle>
          <a:p>
            <a:pPr fontAlgn="base">
              <a:spcBef>
                <a:spcPct val="0"/>
              </a:spcBef>
              <a:spcAft>
                <a:spcPct val="0"/>
              </a:spcAft>
              <a:defRPr/>
            </a:pPr>
            <a:fld id="{DC8EB68E-E012-4BA0-8FC2-4838E88C4766}" type="slidenum">
              <a:rPr lang="it-IT" smtClean="0"/>
              <a:pPr fontAlgn="base">
                <a:spcBef>
                  <a:spcPct val="0"/>
                </a:spcBef>
                <a:spcAft>
                  <a:spcPct val="0"/>
                </a:spcAft>
                <a:defRPr/>
              </a:pPr>
              <a:t>‹#›</a:t>
            </a:fld>
            <a:endParaRPr lang="it-IT" dirty="0"/>
          </a:p>
        </p:txBody>
      </p:sp>
      <p:sp>
        <p:nvSpPr>
          <p:cNvPr id="7" name="Title 1">
            <a:extLst>
              <a:ext uri="{FF2B5EF4-FFF2-40B4-BE49-F238E27FC236}">
                <a16:creationId xmlns:a16="http://schemas.microsoft.com/office/drawing/2014/main" id="{57E05C84-CEB4-4490-9EB6-4D732264EA83}"/>
              </a:ext>
            </a:extLst>
          </p:cNvPr>
          <p:cNvSpPr>
            <a:spLocks noGrp="1"/>
          </p:cNvSpPr>
          <p:nvPr>
            <p:ph type="title"/>
          </p:nvPr>
        </p:nvSpPr>
        <p:spPr>
          <a:xfrm>
            <a:off x="0" y="197491"/>
            <a:ext cx="12192000" cy="832023"/>
          </a:xfrm>
          <a:prstGeom prst="rect">
            <a:avLst/>
          </a:prstGeom>
        </p:spPr>
        <p:txBody>
          <a:bodyPr/>
          <a:lstStyle>
            <a:lvl1pPr>
              <a:defRPr sz="3200" b="0" cap="none" spc="0">
                <a:ln w="0"/>
                <a:solidFill>
                  <a:schemeClr val="tx2"/>
                </a:solidFill>
                <a:effectLst/>
                <a:latin typeface="Calibri" panose="020F0502020204030204" pitchFamily="34" charset="0"/>
                <a:cs typeface="Calibri" panose="020F0502020204030204" pitchFamily="34" charset="0"/>
              </a:defRPr>
            </a:lvl1pPr>
          </a:lstStyle>
          <a:p>
            <a:endParaRPr lang="en-GB" dirty="0">
              <a:solidFill>
                <a:schemeClr val="accent3"/>
              </a:solidFill>
            </a:endParaRPr>
          </a:p>
        </p:txBody>
      </p:sp>
    </p:spTree>
    <p:extLst>
      <p:ext uri="{BB962C8B-B14F-4D97-AF65-F5344CB8AC3E}">
        <p14:creationId xmlns:p14="http://schemas.microsoft.com/office/powerpoint/2010/main" val="4172477330"/>
      </p:ext>
    </p:extLst>
  </p:cSld>
  <p:clrMapOvr>
    <a:masterClrMapping/>
  </p:clrMapOvr>
  <p:hf hdr="0" dt="0"/>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Section brak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6E27E7-CC38-4027-931D-60332C9F01EE}"/>
              </a:ext>
            </a:extLst>
          </p:cNvPr>
          <p:cNvSpPr/>
          <p:nvPr userDrawn="1"/>
        </p:nvSpPr>
        <p:spPr>
          <a:xfrm>
            <a:off x="0" y="2266689"/>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CDC44B6A-AE27-49EB-88BC-311AE80A2A3D}"/>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 name="Rectangle 8">
            <a:extLst>
              <a:ext uri="{FF2B5EF4-FFF2-40B4-BE49-F238E27FC236}">
                <a16:creationId xmlns:a16="http://schemas.microsoft.com/office/drawing/2014/main" id="{1596A4FB-8760-48CD-BD01-1895C21C26C4}"/>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1" name="Rectangle 10">
            <a:extLst>
              <a:ext uri="{FF2B5EF4-FFF2-40B4-BE49-F238E27FC236}">
                <a16:creationId xmlns:a16="http://schemas.microsoft.com/office/drawing/2014/main" id="{64915E9B-C567-4570-9ED5-511D2ECB10D3}"/>
              </a:ext>
            </a:extLst>
          </p:cNvPr>
          <p:cNvSpPr/>
          <p:nvPr userDrawn="1"/>
        </p:nvSpPr>
        <p:spPr>
          <a:xfrm>
            <a:off x="6096000" y="5581389"/>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3" name="Rectangle 12">
            <a:extLst>
              <a:ext uri="{FF2B5EF4-FFF2-40B4-BE49-F238E27FC236}">
                <a16:creationId xmlns:a16="http://schemas.microsoft.com/office/drawing/2014/main" id="{50AD4F9E-6EC6-4CDA-B42A-833E27CB1001}"/>
              </a:ext>
            </a:extLst>
          </p:cNvPr>
          <p:cNvSpPr/>
          <p:nvPr userDrawn="1"/>
        </p:nvSpPr>
        <p:spPr>
          <a:xfrm>
            <a:off x="0" y="0"/>
            <a:ext cx="12192000" cy="3429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A858B94E-595B-4CDB-86C7-146594FB69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0093" y="1352392"/>
            <a:ext cx="2098907" cy="1581570"/>
          </a:xfrm>
          <a:prstGeom prst="rect">
            <a:avLst/>
          </a:prstGeom>
        </p:spPr>
      </p:pic>
    </p:spTree>
    <p:extLst>
      <p:ext uri="{BB962C8B-B14F-4D97-AF65-F5344CB8AC3E}">
        <p14:creationId xmlns:p14="http://schemas.microsoft.com/office/powerpoint/2010/main" val="56642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1_cover_ConCom_JOC">
    <p:spTree>
      <p:nvGrpSpPr>
        <p:cNvPr id="1" name=""/>
        <p:cNvGrpSpPr/>
        <p:nvPr/>
      </p:nvGrpSpPr>
      <p:grpSpPr>
        <a:xfrm>
          <a:off x="0" y="0"/>
          <a:ext cx="0" cy="0"/>
          <a:chOff x="0" y="0"/>
          <a:chExt cx="0" cy="0"/>
        </a:xfrm>
      </p:grpSpPr>
      <p:pic>
        <p:nvPicPr>
          <p:cNvPr id="9" name="Content Placeholder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p:spPr>
      </p:pic>
      <p:sp>
        <p:nvSpPr>
          <p:cNvPr id="19" name="Rectangle 18"/>
          <p:cNvSpPr/>
          <p:nvPr userDrawn="1"/>
        </p:nvSpPr>
        <p:spPr>
          <a:xfrm>
            <a:off x="-1" y="4244083"/>
            <a:ext cx="9757038" cy="1536700"/>
          </a:xfrm>
          <a:prstGeom prst="rect">
            <a:avLst/>
          </a:prstGeom>
          <a:solidFill>
            <a:srgbClr val="00ABC5">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8" name="Titolo 1"/>
          <p:cNvSpPr>
            <a:spLocks noGrp="1"/>
          </p:cNvSpPr>
          <p:nvPr>
            <p:ph type="ctrTitle" hasCustomPrompt="1"/>
          </p:nvPr>
        </p:nvSpPr>
        <p:spPr>
          <a:xfrm>
            <a:off x="-1" y="4273616"/>
            <a:ext cx="9757035" cy="506206"/>
          </a:xfrm>
          <a:prstGeom prst="rect">
            <a:avLst/>
          </a:prstGeom>
          <a:noFill/>
        </p:spPr>
        <p:txBody>
          <a:bodyPr anchor="b">
            <a:normAutofit/>
          </a:bodyPr>
          <a:lstStyle>
            <a:lvl1pPr algn="l" eaLnBrk="1" hangingPunct="1">
              <a:defRPr lang="it-IT" sz="3600" b="1" kern="1200" dirty="0">
                <a:solidFill>
                  <a:srgbClr val="FFFFFF"/>
                </a:solidFill>
                <a:latin typeface="+mj-lt"/>
                <a:ea typeface="+mj-ea"/>
                <a:cs typeface="+mj-cs"/>
              </a:defRPr>
            </a:lvl1pPr>
          </a:lstStyle>
          <a:p>
            <a:pPr eaLnBrk="1" hangingPunct="1"/>
            <a:r>
              <a:rPr lang="en-US" altLang="en-US" sz="3600" b="1" dirty="0">
                <a:solidFill>
                  <a:srgbClr val="FFFFFF"/>
                </a:solidFill>
                <a:cs typeface="Arial" charset="0"/>
              </a:rPr>
              <a:t>JOINT OPERATING COMMITTEE MEETING</a:t>
            </a:r>
          </a:p>
        </p:txBody>
      </p:sp>
      <p:sp>
        <p:nvSpPr>
          <p:cNvPr id="3" name="Segnaposto contenuto 2"/>
          <p:cNvSpPr>
            <a:spLocks noGrp="1"/>
          </p:cNvSpPr>
          <p:nvPr>
            <p:ph sz="quarter" idx="10" hasCustomPrompt="1"/>
          </p:nvPr>
        </p:nvSpPr>
        <p:spPr>
          <a:xfrm>
            <a:off x="1" y="4867058"/>
            <a:ext cx="9757036" cy="952154"/>
          </a:xfrm>
          <a:prstGeom prst="rect">
            <a:avLst/>
          </a:prstGeom>
        </p:spPr>
        <p:txBody>
          <a:bodyPr>
            <a:noAutofit/>
          </a:bodyPr>
          <a:lstStyle>
            <a:lvl1pPr marL="0" indent="0">
              <a:buFontTx/>
              <a:buNone/>
              <a:defRPr sz="2800" b="0" i="0" baseline="0">
                <a:solidFill>
                  <a:srgbClr val="FFD500"/>
                </a:solidFill>
              </a:defRPr>
            </a:lvl1pPr>
            <a:lvl2pPr marL="457188" indent="0">
              <a:buFontTx/>
              <a:buNone/>
              <a:defRPr sz="2000" b="1" i="0"/>
            </a:lvl2pPr>
            <a:lvl3pPr marL="914377" indent="0">
              <a:buFontTx/>
              <a:buNone/>
              <a:defRPr sz="2000" b="1" i="0"/>
            </a:lvl3pPr>
            <a:lvl4pPr marL="1371566" indent="0">
              <a:buFontTx/>
              <a:buNone/>
              <a:defRPr sz="2000" b="1" i="0"/>
            </a:lvl4pPr>
            <a:lvl5pPr marL="1828755" indent="0">
              <a:buFontTx/>
              <a:buNone/>
              <a:defRPr sz="2000" b="1" i="0"/>
            </a:lvl5pPr>
          </a:lstStyle>
          <a:p>
            <a:pPr lvl="0"/>
            <a:r>
              <a:rPr lang="it-IT" dirty="0"/>
              <a:t>OpCom / ConCom or JOC and any orther external meetings/forums/sessions/workshops</a:t>
            </a:r>
          </a:p>
        </p:txBody>
      </p:sp>
      <p:sp>
        <p:nvSpPr>
          <p:cNvPr id="20" name="Rectangle 19"/>
          <p:cNvSpPr/>
          <p:nvPr userDrawn="1"/>
        </p:nvSpPr>
        <p:spPr>
          <a:xfrm>
            <a:off x="-1" y="5765296"/>
            <a:ext cx="8089643" cy="126853"/>
          </a:xfrm>
          <a:prstGeom prst="rect">
            <a:avLst/>
          </a:prstGeom>
          <a:solidFill>
            <a:srgbClr val="FBD741">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22" name="Sottotitolo 2"/>
          <p:cNvSpPr>
            <a:spLocks noGrp="1"/>
          </p:cNvSpPr>
          <p:nvPr>
            <p:ph type="subTitle" idx="1" hasCustomPrompt="1"/>
          </p:nvPr>
        </p:nvSpPr>
        <p:spPr>
          <a:xfrm>
            <a:off x="0" y="6027467"/>
            <a:ext cx="9144000" cy="545419"/>
          </a:xfrm>
          <a:prstGeom prst="rect">
            <a:avLst/>
          </a:prstGeom>
        </p:spPr>
        <p:txBody>
          <a:bodyPr>
            <a:normAutofit/>
          </a:bodyPr>
          <a:lstStyle>
            <a:lvl1pPr marL="0" indent="0" algn="l">
              <a:buNone/>
              <a:defRPr sz="1800" baseline="0">
                <a:solidFill>
                  <a:srgbClr val="FFF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Location, DD MMM YYYY</a:t>
            </a:r>
          </a:p>
        </p:txBody>
      </p:sp>
      <p:sp>
        <p:nvSpPr>
          <p:cNvPr id="11" name="Rectangle 10"/>
          <p:cNvSpPr/>
          <p:nvPr userDrawn="1"/>
        </p:nvSpPr>
        <p:spPr>
          <a:xfrm>
            <a:off x="613037" y="5726867"/>
            <a:ext cx="2154757" cy="215444"/>
          </a:xfrm>
          <a:prstGeom prst="rect">
            <a:avLst/>
          </a:prstGeom>
        </p:spPr>
        <p:txBody>
          <a:bodyPr wrap="none">
            <a:spAutoFit/>
          </a:bodyPr>
          <a:lstStyle/>
          <a:p>
            <a:r>
              <a:rPr lang="en-GB" sz="800" dirty="0"/>
              <a:t>© 2021 Karachaganak Petroleum Operating b.v</a:t>
            </a:r>
          </a:p>
        </p:txBody>
      </p:sp>
    </p:spTree>
    <p:extLst>
      <p:ext uri="{BB962C8B-B14F-4D97-AF65-F5344CB8AC3E}">
        <p14:creationId xmlns:p14="http://schemas.microsoft.com/office/powerpoint/2010/main" val="32830022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Blank 1">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7C981FE-A801-4FF1-8F20-E5072BE11772}"/>
              </a:ext>
            </a:extLst>
          </p:cNvPr>
          <p:cNvSpPr>
            <a:spLocks noGrp="1"/>
          </p:cNvSpPr>
          <p:nvPr>
            <p:ph type="title"/>
          </p:nvPr>
        </p:nvSpPr>
        <p:spPr>
          <a:xfrm>
            <a:off x="0" y="0"/>
            <a:ext cx="12192000" cy="832023"/>
          </a:xfrm>
          <a:prstGeom prst="rect">
            <a:avLst/>
          </a:prstGeom>
        </p:spPr>
        <p:txBody>
          <a:bodyPr/>
          <a:lstStyle>
            <a:lvl1pPr>
              <a:defRPr sz="3200" b="0" cap="none" spc="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defRPr>
            </a:lvl1pPr>
          </a:lstStyle>
          <a:p>
            <a:endParaRPr lang="en-GB" dirty="0">
              <a:solidFill>
                <a:schemeClr val="accent3"/>
              </a:solidFill>
            </a:endParaRPr>
          </a:p>
        </p:txBody>
      </p:sp>
      <p:sp>
        <p:nvSpPr>
          <p:cNvPr id="8" name="Slide Number Placeholder 1">
            <a:extLst>
              <a:ext uri="{FF2B5EF4-FFF2-40B4-BE49-F238E27FC236}">
                <a16:creationId xmlns:a16="http://schemas.microsoft.com/office/drawing/2014/main" id="{F8CEE3DB-810A-49DE-ACD1-191C20D09982}"/>
              </a:ext>
            </a:extLst>
          </p:cNvPr>
          <p:cNvSpPr>
            <a:spLocks noGrp="1"/>
          </p:cNvSpPr>
          <p:nvPr>
            <p:ph type="sldNum" sz="quarter" idx="4"/>
          </p:nvPr>
        </p:nvSpPr>
        <p:spPr>
          <a:xfrm>
            <a:off x="-2250057" y="6501925"/>
            <a:ext cx="2743200" cy="365125"/>
          </a:xfrm>
          <a:prstGeom prst="rect">
            <a:avLst/>
          </a:prstGeom>
        </p:spPr>
        <p:txBody>
          <a:bodyPr vert="horz" lIns="91440" tIns="45720" rIns="91440" bIns="45720" rtlCol="0" anchor="t"/>
          <a:lstStyle>
            <a:lvl1pPr algn="r">
              <a:defRPr sz="1000">
                <a:solidFill>
                  <a:schemeClr val="tx1">
                    <a:tint val="75000"/>
                  </a:schemeClr>
                </a:solidFill>
                <a:latin typeface="Calibri" panose="020F0502020204030204" pitchFamily="34" charset="0"/>
                <a:cs typeface="Calibri" panose="020F0502020204030204" pitchFamily="34" charset="0"/>
              </a:defRPr>
            </a:lvl1pPr>
          </a:lstStyle>
          <a:p>
            <a:fld id="{33AD7C01-B994-4A99-BE98-CE15A6753CE3}" type="slidenum">
              <a:rPr lang="en-GB" smtClean="0"/>
              <a:pPr/>
              <a:t>‹#›</a:t>
            </a:fld>
            <a:endParaRPr lang="en-GB" dirty="0"/>
          </a:p>
        </p:txBody>
      </p:sp>
      <p:sp>
        <p:nvSpPr>
          <p:cNvPr id="7" name="Segnaposto piè di pagina 2">
            <a:extLst>
              <a:ext uri="{FF2B5EF4-FFF2-40B4-BE49-F238E27FC236}">
                <a16:creationId xmlns:a16="http://schemas.microsoft.com/office/drawing/2014/main" id="{D10514F8-844A-4E46-B992-14F53EF08F19}"/>
              </a:ext>
            </a:extLst>
          </p:cNvPr>
          <p:cNvSpPr>
            <a:spLocks noGrp="1"/>
          </p:cNvSpPr>
          <p:nvPr>
            <p:ph type="ftr" sz="quarter" idx="3"/>
          </p:nvPr>
        </p:nvSpPr>
        <p:spPr>
          <a:xfrm>
            <a:off x="7210" y="6513725"/>
            <a:ext cx="12184790" cy="332474"/>
          </a:xfrm>
          <a:prstGeom prst="rect">
            <a:avLst/>
          </a:prstGeom>
        </p:spPr>
        <p:txBody>
          <a:bodyPr/>
          <a:lstStyle>
            <a:lvl1pPr>
              <a:defRPr>
                <a:solidFill>
                  <a:schemeClr val="bg1">
                    <a:lumMod val="50000"/>
                  </a:schemeClr>
                </a:solidFill>
                <a:latin typeface="Calibri" panose="020F0502020204030204" pitchFamily="34" charset="0"/>
                <a:cs typeface="Calibri" panose="020F0502020204030204" pitchFamily="34" charset="0"/>
              </a:defRPr>
            </a:lvl1pPr>
          </a:lstStyle>
          <a:p>
            <a:pPr algn="ctr"/>
            <a:r>
              <a:rPr lang="ru-RU" sz="800" dirty="0"/>
              <a:t>15/09/2023                                                                                                                                                                                    КОНФИДЕНЦИАЛЬНО                                                                                                                         КАРАЧАГАНАК ПЕТРОЛИУМ ОПЕРЕЙТИНГ Б.В.</a:t>
            </a:r>
            <a:endParaRPr lang="en-GB" sz="800" dirty="0"/>
          </a:p>
        </p:txBody>
      </p:sp>
    </p:spTree>
    <p:extLst>
      <p:ext uri="{BB962C8B-B14F-4D97-AF65-F5344CB8AC3E}">
        <p14:creationId xmlns:p14="http://schemas.microsoft.com/office/powerpoint/2010/main" val="29512209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07877FD6-306E-4787-AC20-4F0061D7C2B5}" type="datetime1">
              <a:rPr lang="en-GB" smtClean="0"/>
              <a:t>21/10/2024</a:t>
            </a:fld>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12" name="Content Placeholder 7">
            <a:extLst>
              <a:ext uri="{FF2B5EF4-FFF2-40B4-BE49-F238E27FC236}">
                <a16:creationId xmlns:a16="http://schemas.microsoft.com/office/drawing/2014/main" id="{8264A752-70D9-434A-94B7-FF2C86E32A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p:spPr>
      </p:pic>
      <p:sp>
        <p:nvSpPr>
          <p:cNvPr id="13" name="Rectangle 12">
            <a:extLst>
              <a:ext uri="{FF2B5EF4-FFF2-40B4-BE49-F238E27FC236}">
                <a16:creationId xmlns:a16="http://schemas.microsoft.com/office/drawing/2014/main" id="{C76136EA-776E-4BBF-B0C3-A2681D1066F7}"/>
              </a:ext>
            </a:extLst>
          </p:cNvPr>
          <p:cNvSpPr/>
          <p:nvPr userDrawn="1"/>
        </p:nvSpPr>
        <p:spPr>
          <a:xfrm>
            <a:off x="-1" y="4244083"/>
            <a:ext cx="9757038" cy="1536700"/>
          </a:xfrm>
          <a:prstGeom prst="rect">
            <a:avLst/>
          </a:prstGeom>
          <a:solidFill>
            <a:srgbClr val="00ABC5">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4" name="Rectangle 13">
            <a:extLst>
              <a:ext uri="{FF2B5EF4-FFF2-40B4-BE49-F238E27FC236}">
                <a16:creationId xmlns:a16="http://schemas.microsoft.com/office/drawing/2014/main" id="{60FE704E-4644-43BF-B6A7-320FC061E47B}"/>
              </a:ext>
            </a:extLst>
          </p:cNvPr>
          <p:cNvSpPr/>
          <p:nvPr userDrawn="1"/>
        </p:nvSpPr>
        <p:spPr>
          <a:xfrm>
            <a:off x="-1" y="5765296"/>
            <a:ext cx="8089643" cy="126853"/>
          </a:xfrm>
          <a:prstGeom prst="rect">
            <a:avLst/>
          </a:prstGeom>
          <a:solidFill>
            <a:srgbClr val="FBD741">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7" name="Rectangle 16">
            <a:extLst>
              <a:ext uri="{FF2B5EF4-FFF2-40B4-BE49-F238E27FC236}">
                <a16:creationId xmlns:a16="http://schemas.microsoft.com/office/drawing/2014/main" id="{1425D9C2-03A7-4921-A754-89324102A227}"/>
              </a:ext>
            </a:extLst>
          </p:cNvPr>
          <p:cNvSpPr/>
          <p:nvPr userDrawn="1"/>
        </p:nvSpPr>
        <p:spPr>
          <a:xfrm>
            <a:off x="613037" y="5726867"/>
            <a:ext cx="2154757" cy="215444"/>
          </a:xfrm>
          <a:prstGeom prst="rect">
            <a:avLst/>
          </a:prstGeom>
        </p:spPr>
        <p:txBody>
          <a:bodyPr wrap="none">
            <a:spAutoFit/>
          </a:bodyPr>
          <a:lstStyle/>
          <a:p>
            <a:r>
              <a:rPr lang="en-GB" sz="800" dirty="0"/>
              <a:t>© 2022 Karachaganak Petroleum Operating b.v</a:t>
            </a:r>
          </a:p>
        </p:txBody>
      </p:sp>
      <p:sp>
        <p:nvSpPr>
          <p:cNvPr id="18" name="Content Placeholder 1">
            <a:extLst>
              <a:ext uri="{FF2B5EF4-FFF2-40B4-BE49-F238E27FC236}">
                <a16:creationId xmlns:a16="http://schemas.microsoft.com/office/drawing/2014/main" id="{E10B9D07-1445-4D84-B94A-B4A83DA45098}"/>
              </a:ext>
            </a:extLst>
          </p:cNvPr>
          <p:cNvSpPr>
            <a:spLocks noGrp="1"/>
          </p:cNvSpPr>
          <p:nvPr>
            <p:ph sz="quarter" idx="10" hasCustomPrompt="1"/>
          </p:nvPr>
        </p:nvSpPr>
        <p:spPr>
          <a:xfrm>
            <a:off x="228599" y="4731905"/>
            <a:ext cx="8848726" cy="952154"/>
          </a:xfrm>
          <a:prstGeom prst="rect">
            <a:avLst/>
          </a:prstGeom>
        </p:spPr>
        <p:txBody>
          <a:bodyPr/>
          <a:lstStyle>
            <a:lvl1pPr marL="0" indent="0">
              <a:buNone/>
              <a:defRPr>
                <a:solidFill>
                  <a:schemeClr val="accent2"/>
                </a:solidFill>
              </a:defRPr>
            </a:lvl1pPr>
          </a:lstStyle>
          <a:p>
            <a:r>
              <a:rPr lang="en-US" dirty="0">
                <a:latin typeface="Calibri" panose="020F0502020204030204" pitchFamily="34" charset="0"/>
                <a:cs typeface="Calibri" panose="020F0502020204030204" pitchFamily="34" charset="0"/>
              </a:rPr>
              <a:t>OpCom/ConCom/JOC and/or any other external/internal meetings/forums/sessions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289435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F82AA-6A3C-4B7E-8611-DE58C42447AC}"/>
              </a:ext>
            </a:extLst>
          </p:cNvPr>
          <p:cNvSpPr>
            <a:spLocks noGrp="1"/>
          </p:cNvSpPr>
          <p:nvPr>
            <p:ph type="title"/>
          </p:nvPr>
        </p:nvSpPr>
        <p:spPr>
          <a:xfrm>
            <a:off x="3635229" y="403225"/>
            <a:ext cx="4921541" cy="473075"/>
          </a:xfrm>
          <a:prstGeom prst="rect">
            <a:avLst/>
          </a:prstGeom>
        </p:spPr>
        <p:txBody>
          <a:bodyPr/>
          <a:lstStyle>
            <a:lvl1pPr algn="ctr">
              <a:defRPr sz="3200" b="1">
                <a:solidFill>
                  <a:schemeClr val="accent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AF8DEA17-3889-4D77-AD3E-7CA42BD25B8A}"/>
              </a:ext>
            </a:extLst>
          </p:cNvPr>
          <p:cNvSpPr>
            <a:spLocks noGrp="1"/>
          </p:cNvSpPr>
          <p:nvPr>
            <p:ph type="dt" sz="half" idx="10"/>
          </p:nvPr>
        </p:nvSpPr>
        <p:spPr/>
        <p:txBody>
          <a:bodyPr/>
          <a:lstStyle/>
          <a:p>
            <a:fld id="{D00A0AF6-E3A1-46D2-A4E3-F374DCDE6AA2}" type="datetime1">
              <a:rPr lang="en-GB" smtClean="0"/>
              <a:t>21/10/2024</a:t>
            </a:fld>
            <a:endParaRPr lang="en-GB" dirty="0"/>
          </a:p>
        </p:txBody>
      </p:sp>
      <p:sp>
        <p:nvSpPr>
          <p:cNvPr id="4" name="Footer Placeholder 3">
            <a:extLst>
              <a:ext uri="{FF2B5EF4-FFF2-40B4-BE49-F238E27FC236}">
                <a16:creationId xmlns:a16="http://schemas.microsoft.com/office/drawing/2014/main" id="{A2862E90-CA0C-4467-8A15-A230BBAA45D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259A4455-E56D-4A2B-AC9E-10EA0546D557}"/>
              </a:ext>
            </a:extLst>
          </p:cNvPr>
          <p:cNvSpPr>
            <a:spLocks noGrp="1"/>
          </p:cNvSpPr>
          <p:nvPr>
            <p:ph type="sldNum" sz="quarter" idx="12"/>
          </p:nvPr>
        </p:nvSpPr>
        <p:spPr/>
        <p:txBody>
          <a:body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28030228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55B43B8-51EA-423C-AA9B-BDFD3D5151AC}"/>
              </a:ext>
            </a:extLst>
          </p:cNvPr>
          <p:cNvSpPr/>
          <p:nvPr userDrawn="1"/>
        </p:nvSpPr>
        <p:spPr>
          <a:xfrm>
            <a:off x="0" y="3535062"/>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7728B678-13FB-4938-8058-8E21911E9D7A}"/>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9" name="Rectangle 18">
            <a:extLst>
              <a:ext uri="{FF2B5EF4-FFF2-40B4-BE49-F238E27FC236}">
                <a16:creationId xmlns:a16="http://schemas.microsoft.com/office/drawing/2014/main" id="{E91F3C88-6932-43FB-B127-883BE07E4F68}"/>
              </a:ext>
            </a:extLst>
          </p:cNvPr>
          <p:cNvSpPr/>
          <p:nvPr userDrawn="1"/>
        </p:nvSpPr>
        <p:spPr>
          <a:xfrm>
            <a:off x="0" y="-8238"/>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85AC5782-9956-4A28-9090-97585E3C4EA4}"/>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0" name="Rectangle 19">
            <a:extLst>
              <a:ext uri="{FF2B5EF4-FFF2-40B4-BE49-F238E27FC236}">
                <a16:creationId xmlns:a16="http://schemas.microsoft.com/office/drawing/2014/main" id="{43F1AA14-047E-49CB-B7E7-5567060E5078}"/>
              </a:ext>
            </a:extLst>
          </p:cNvPr>
          <p:cNvSpPr/>
          <p:nvPr userDrawn="1"/>
        </p:nvSpPr>
        <p:spPr>
          <a:xfrm>
            <a:off x="6096000" y="6751938"/>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18" name="Picture 17">
            <a:extLst>
              <a:ext uri="{FF2B5EF4-FFF2-40B4-BE49-F238E27FC236}">
                <a16:creationId xmlns:a16="http://schemas.microsoft.com/office/drawing/2014/main" id="{B2B8C3BD-09D3-490C-8BB3-D8CC55BA09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2693" y="1367471"/>
            <a:ext cx="2098907" cy="1581570"/>
          </a:xfrm>
          <a:prstGeom prst="rect">
            <a:avLst/>
          </a:prstGeom>
        </p:spPr>
      </p:pic>
      <p:sp>
        <p:nvSpPr>
          <p:cNvPr id="21" name="Titolo 1">
            <a:extLst>
              <a:ext uri="{FF2B5EF4-FFF2-40B4-BE49-F238E27FC236}">
                <a16:creationId xmlns:a16="http://schemas.microsoft.com/office/drawing/2014/main" id="{F0BB45C6-8760-4DFF-A3EC-4E4CEFF26E04}"/>
              </a:ext>
            </a:extLst>
          </p:cNvPr>
          <p:cNvSpPr>
            <a:spLocks noGrp="1"/>
          </p:cNvSpPr>
          <p:nvPr>
            <p:ph type="ctrTitle" hasCustomPrompt="1"/>
          </p:nvPr>
        </p:nvSpPr>
        <p:spPr>
          <a:xfrm>
            <a:off x="430699" y="3268740"/>
            <a:ext cx="1276088" cy="1866057"/>
          </a:xfrm>
          <a:prstGeom prst="rect">
            <a:avLst/>
          </a:prstGeom>
          <a:noFill/>
        </p:spPr>
        <p:txBody>
          <a:bodyPr anchor="b">
            <a:noAutofit/>
          </a:bodyPr>
          <a:lstStyle>
            <a:lvl1pPr algn="ctr" eaLnBrk="1" hangingPunct="1">
              <a:defRPr lang="it-IT" sz="4000" b="1" kern="1200" dirty="0">
                <a:solidFill>
                  <a:srgbClr val="FFFFFF"/>
                </a:solidFill>
                <a:latin typeface="+mn-lt"/>
                <a:ea typeface="+mj-ea"/>
                <a:cs typeface="+mj-cs"/>
              </a:defRPr>
            </a:lvl1pPr>
          </a:lstStyle>
          <a:p>
            <a:pPr eaLnBrk="1" hangingPunct="1"/>
            <a:r>
              <a:rPr lang="en-US" altLang="en-US" sz="3600" b="1" dirty="0">
                <a:solidFill>
                  <a:srgbClr val="FFFFFF"/>
                </a:solidFill>
                <a:cs typeface="Arial" charset="0"/>
              </a:rPr>
              <a:t>1</a:t>
            </a:r>
          </a:p>
        </p:txBody>
      </p:sp>
    </p:spTree>
    <p:extLst>
      <p:ext uri="{BB962C8B-B14F-4D97-AF65-F5344CB8AC3E}">
        <p14:creationId xmlns:p14="http://schemas.microsoft.com/office/powerpoint/2010/main" val="40479239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 Photo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44F85D4-350A-4934-94C2-B0CF17F119D8}"/>
              </a:ext>
            </a:extLst>
          </p:cNvPr>
          <p:cNvSpPr>
            <a:spLocks noGrp="1"/>
          </p:cNvSpPr>
          <p:nvPr>
            <p:ph type="dt" sz="half" idx="10"/>
          </p:nvPr>
        </p:nvSpPr>
        <p:spPr/>
        <p:txBody>
          <a:bodyPr/>
          <a:lstStyle/>
          <a:p>
            <a:fld id="{3C5ACA7A-E45D-454A-AFEE-88D14AAC514F}" type="datetime1">
              <a:rPr lang="en-GB" smtClean="0"/>
              <a:t>21/10/2024</a:t>
            </a:fld>
            <a:endParaRPr lang="en-GB" dirty="0"/>
          </a:p>
        </p:txBody>
      </p:sp>
      <p:sp>
        <p:nvSpPr>
          <p:cNvPr id="4" name="Footer Placeholder 3">
            <a:extLst>
              <a:ext uri="{FF2B5EF4-FFF2-40B4-BE49-F238E27FC236}">
                <a16:creationId xmlns:a16="http://schemas.microsoft.com/office/drawing/2014/main" id="{E6805AC1-3FF1-4AF9-8803-3CBBBFF911D6}"/>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A84EB158-BBFC-43BB-8377-A5774A8AE0A5}"/>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Picture Placeholder 20">
            <a:extLst>
              <a:ext uri="{FF2B5EF4-FFF2-40B4-BE49-F238E27FC236}">
                <a16:creationId xmlns:a16="http://schemas.microsoft.com/office/drawing/2014/main" id="{11C1103D-CEF6-4A34-BB84-9CD9D6AF06B9}"/>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18">
            <a:extLst>
              <a:ext uri="{FF2B5EF4-FFF2-40B4-BE49-F238E27FC236}">
                <a16:creationId xmlns:a16="http://schemas.microsoft.com/office/drawing/2014/main" id="{B10DB224-1BDC-4CBE-90F4-38C848316105}"/>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19">
            <a:extLst>
              <a:ext uri="{FF2B5EF4-FFF2-40B4-BE49-F238E27FC236}">
                <a16:creationId xmlns:a16="http://schemas.microsoft.com/office/drawing/2014/main" id="{0451E06C-C20B-4542-80E3-B5BF078B8A87}"/>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9105842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Phot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FA7A-FCC0-44E8-ADF7-832DF1328D86}"/>
              </a:ext>
            </a:extLst>
          </p:cNvPr>
          <p:cNvSpPr>
            <a:spLocks noGrp="1"/>
          </p:cNvSpPr>
          <p:nvPr>
            <p:ph type="title"/>
          </p:nvPr>
        </p:nvSpPr>
        <p:spPr>
          <a:xfrm>
            <a:off x="2381296" y="402794"/>
            <a:ext cx="5568950" cy="582613"/>
          </a:xfrm>
          <a:prstGeom prst="rect">
            <a:avLst/>
          </a:prstGeom>
        </p:spPr>
        <p:txBody>
          <a:bodyPr/>
          <a:lstStyle>
            <a:lvl1pPr algn="ctr">
              <a:defRPr sz="3200"/>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99A6C748-72DD-4C78-861F-A78C0222C947}"/>
              </a:ext>
            </a:extLst>
          </p:cNvPr>
          <p:cNvSpPr>
            <a:spLocks noGrp="1"/>
          </p:cNvSpPr>
          <p:nvPr>
            <p:ph type="dt" sz="half" idx="10"/>
          </p:nvPr>
        </p:nvSpPr>
        <p:spPr/>
        <p:txBody>
          <a:bodyPr/>
          <a:lstStyle/>
          <a:p>
            <a:fld id="{6AB8E457-AB31-43BD-AB15-FFD9B62AF2FC}" type="datetime1">
              <a:rPr lang="en-GB" smtClean="0"/>
              <a:t>21/10/2024</a:t>
            </a:fld>
            <a:endParaRPr lang="en-GB" dirty="0"/>
          </a:p>
        </p:txBody>
      </p:sp>
      <p:sp>
        <p:nvSpPr>
          <p:cNvPr id="5" name="Slide Number Placeholder 4">
            <a:extLst>
              <a:ext uri="{FF2B5EF4-FFF2-40B4-BE49-F238E27FC236}">
                <a16:creationId xmlns:a16="http://schemas.microsoft.com/office/drawing/2014/main" id="{5CEC9F04-8F47-4F4F-A1CD-7BA9AE005E50}"/>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직사각형 7">
            <a:extLst>
              <a:ext uri="{FF2B5EF4-FFF2-40B4-BE49-F238E27FC236}">
                <a16:creationId xmlns:a16="http://schemas.microsoft.com/office/drawing/2014/main" id="{8B5DE974-BFF0-4731-95F9-6EEFBA0F11BE}"/>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그림 개체 틀 6">
            <a:extLst>
              <a:ext uri="{FF2B5EF4-FFF2-40B4-BE49-F238E27FC236}">
                <a16:creationId xmlns:a16="http://schemas.microsoft.com/office/drawing/2014/main" id="{069EA79A-7C3E-4577-896A-2E9E2230893C}"/>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4" name="Footer Placeholder 3">
            <a:extLst>
              <a:ext uri="{FF2B5EF4-FFF2-40B4-BE49-F238E27FC236}">
                <a16:creationId xmlns:a16="http://schemas.microsoft.com/office/drawing/2014/main" id="{B2D550EE-67B9-43DA-9CFD-4C1DCE163AF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Tree>
    <p:extLst>
      <p:ext uri="{BB962C8B-B14F-4D97-AF65-F5344CB8AC3E}">
        <p14:creationId xmlns:p14="http://schemas.microsoft.com/office/powerpoint/2010/main" val="38202025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241F4F-C16C-4747-B37C-642EF39ECC44}"/>
              </a:ext>
            </a:extLst>
          </p:cNvPr>
          <p:cNvSpPr/>
          <p:nvPr userDrawn="1"/>
        </p:nvSpPr>
        <p:spPr>
          <a:xfrm>
            <a:off x="0" y="3543300"/>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D1AFE592-FBF3-49A2-95E7-8917B7DD4DF4}"/>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 name="Rectangle 9">
            <a:extLst>
              <a:ext uri="{FF2B5EF4-FFF2-40B4-BE49-F238E27FC236}">
                <a16:creationId xmlns:a16="http://schemas.microsoft.com/office/drawing/2014/main" id="{3AF9BB6F-1977-43D2-802F-64D37E3FB1DE}"/>
              </a:ext>
            </a:extLst>
          </p:cNvPr>
          <p:cNvSpPr/>
          <p:nvPr userDrawn="1"/>
        </p:nvSpPr>
        <p:spPr>
          <a:xfrm>
            <a:off x="0" y="0"/>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1C1F5FAC-9DE8-4A62-BF70-AD6851D91F31}"/>
              </a:ext>
            </a:extLst>
          </p:cNvPr>
          <p:cNvSpPr txBox="1"/>
          <p:nvPr userDrawn="1"/>
        </p:nvSpPr>
        <p:spPr>
          <a:xfrm>
            <a:off x="4378777" y="2584036"/>
            <a:ext cx="4552043" cy="1754326"/>
          </a:xfrm>
          <a:prstGeom prst="rect">
            <a:avLst/>
          </a:prstGeom>
          <a:noFill/>
        </p:spPr>
        <p:txBody>
          <a:bodyPr wrap="square" rtlCol="0">
            <a:spAutoFit/>
          </a:bodyPr>
          <a:lstStyle/>
          <a:p>
            <a:r>
              <a:rPr lang="en-US" altLang="ko-KR" sz="5400" dirty="0">
                <a:solidFill>
                  <a:schemeClr val="accent1"/>
                </a:solidFill>
                <a:cs typeface="Arial" pitchFamily="34" charset="0"/>
              </a:rPr>
              <a:t>Thank You!</a:t>
            </a:r>
            <a:endParaRPr lang="ko-KR" altLang="en-US" sz="5400" dirty="0">
              <a:solidFill>
                <a:schemeClr val="accent1"/>
              </a:solidFill>
              <a:cs typeface="Arial" pitchFamily="34" charset="0"/>
            </a:endParaRPr>
          </a:p>
          <a:p>
            <a:endParaRPr lang="en-GB" sz="5400" dirty="0">
              <a:solidFill>
                <a:schemeClr val="accent1"/>
              </a:solidFill>
            </a:endParaRPr>
          </a:p>
        </p:txBody>
      </p:sp>
      <p:sp>
        <p:nvSpPr>
          <p:cNvPr id="8" name="Rectangle 7">
            <a:extLst>
              <a:ext uri="{FF2B5EF4-FFF2-40B4-BE49-F238E27FC236}">
                <a16:creationId xmlns:a16="http://schemas.microsoft.com/office/drawing/2014/main" id="{1B0FD7B9-2459-4D74-A331-FD4317680EC7}"/>
              </a:ext>
            </a:extLst>
          </p:cNvPr>
          <p:cNvSpPr/>
          <p:nvPr userDrawn="1"/>
        </p:nvSpPr>
        <p:spPr>
          <a:xfrm>
            <a:off x="0" y="34417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18872718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agenda bullet list">
    <p:spTree>
      <p:nvGrpSpPr>
        <p:cNvPr id="1" name=""/>
        <p:cNvGrpSpPr/>
        <p:nvPr/>
      </p:nvGrpSpPr>
      <p:grpSpPr>
        <a:xfrm>
          <a:off x="0" y="0"/>
          <a:ext cx="0" cy="0"/>
          <a:chOff x="0" y="0"/>
          <a:chExt cx="0" cy="0"/>
        </a:xfrm>
      </p:grpSpPr>
      <p:sp>
        <p:nvSpPr>
          <p:cNvPr id="5" name="Segnaposto piè di pagina 2">
            <a:extLst>
              <a:ext uri="{FF2B5EF4-FFF2-40B4-BE49-F238E27FC236}">
                <a16:creationId xmlns:a16="http://schemas.microsoft.com/office/drawing/2014/main" id="{C47BF2F4-F75C-4921-AC8D-AB8937033F7B}"/>
              </a:ext>
            </a:extLst>
          </p:cNvPr>
          <p:cNvSpPr>
            <a:spLocks noGrp="1"/>
          </p:cNvSpPr>
          <p:nvPr>
            <p:ph type="ftr" sz="quarter" idx="3"/>
          </p:nvPr>
        </p:nvSpPr>
        <p:spPr>
          <a:xfrm>
            <a:off x="7210" y="6521963"/>
            <a:ext cx="12184790" cy="332474"/>
          </a:xfrm>
          <a:prstGeom prst="rect">
            <a:avLst/>
          </a:prstGeom>
        </p:spPr>
        <p:txBody>
          <a:bodyPr/>
          <a:lstStyle>
            <a:lvl1pPr>
              <a:defRPr>
                <a:solidFill>
                  <a:srgbClr val="767171"/>
                </a:solidFill>
                <a:latin typeface="Calibri" panose="020F0502020204030204" pitchFamily="34" charset="0"/>
                <a:cs typeface="Calibri" panose="020F0502020204030204" pitchFamily="34" charset="0"/>
              </a:defRPr>
            </a:lvl1pPr>
          </a:lstStyle>
          <a:p>
            <a:pPr algn="ctr"/>
            <a:r>
              <a:rPr lang="en-GB" sz="800" dirty="0"/>
              <a:t> DD/MM/YYYY                                                                                                                                                                                                          CONFIDENTIAL                                                                                                                                              KARACHAGANAK PETROLEUM OPERATING B.V</a:t>
            </a:r>
          </a:p>
        </p:txBody>
      </p:sp>
      <p:sp>
        <p:nvSpPr>
          <p:cNvPr id="6" name="Slide Number Placeholder 2">
            <a:extLst>
              <a:ext uri="{FF2B5EF4-FFF2-40B4-BE49-F238E27FC236}">
                <a16:creationId xmlns:a16="http://schemas.microsoft.com/office/drawing/2014/main" id="{765365F8-0B0F-4281-A808-D81027A1374B}"/>
              </a:ext>
            </a:extLst>
          </p:cNvPr>
          <p:cNvSpPr>
            <a:spLocks noGrp="1"/>
          </p:cNvSpPr>
          <p:nvPr>
            <p:ph type="sldNum" sz="quarter" idx="10"/>
          </p:nvPr>
        </p:nvSpPr>
        <p:spPr>
          <a:xfrm>
            <a:off x="104274" y="6525526"/>
            <a:ext cx="616226" cy="332474"/>
          </a:xfrm>
          <a:prstGeom prst="rect">
            <a:avLst/>
          </a:prstGeom>
        </p:spPr>
        <p:txBody>
          <a:bodyPr/>
          <a:lstStyle>
            <a:lvl1pPr>
              <a:defRPr sz="1000">
                <a:solidFill>
                  <a:schemeClr val="accent3">
                    <a:lumMod val="50000"/>
                    <a:lumOff val="50000"/>
                  </a:schemeClr>
                </a:solidFill>
              </a:defRPr>
            </a:lvl1pPr>
          </a:lstStyle>
          <a:p>
            <a:pPr fontAlgn="base">
              <a:spcBef>
                <a:spcPct val="0"/>
              </a:spcBef>
              <a:spcAft>
                <a:spcPct val="0"/>
              </a:spcAft>
              <a:defRPr/>
            </a:pPr>
            <a:fld id="{DC8EB68E-E012-4BA0-8FC2-4838E88C4766}" type="slidenum">
              <a:rPr lang="it-IT" smtClean="0"/>
              <a:pPr fontAlgn="base">
                <a:spcBef>
                  <a:spcPct val="0"/>
                </a:spcBef>
                <a:spcAft>
                  <a:spcPct val="0"/>
                </a:spcAft>
                <a:defRPr/>
              </a:pPr>
              <a:t>‹#›</a:t>
            </a:fld>
            <a:endParaRPr lang="it-IT" dirty="0"/>
          </a:p>
        </p:txBody>
      </p:sp>
      <p:sp>
        <p:nvSpPr>
          <p:cNvPr id="7" name="Title 1">
            <a:extLst>
              <a:ext uri="{FF2B5EF4-FFF2-40B4-BE49-F238E27FC236}">
                <a16:creationId xmlns:a16="http://schemas.microsoft.com/office/drawing/2014/main" id="{57E05C84-CEB4-4490-9EB6-4D732264EA83}"/>
              </a:ext>
            </a:extLst>
          </p:cNvPr>
          <p:cNvSpPr>
            <a:spLocks noGrp="1"/>
          </p:cNvSpPr>
          <p:nvPr>
            <p:ph type="title"/>
          </p:nvPr>
        </p:nvSpPr>
        <p:spPr>
          <a:xfrm>
            <a:off x="0" y="197491"/>
            <a:ext cx="12192000" cy="832023"/>
          </a:xfrm>
          <a:prstGeom prst="rect">
            <a:avLst/>
          </a:prstGeom>
        </p:spPr>
        <p:txBody>
          <a:bodyPr/>
          <a:lstStyle>
            <a:lvl1pPr>
              <a:defRPr sz="3200" b="0" cap="none" spc="0">
                <a:ln w="0"/>
                <a:solidFill>
                  <a:schemeClr val="tx2"/>
                </a:solidFill>
                <a:effectLst/>
                <a:latin typeface="Calibri" panose="020F0502020204030204" pitchFamily="34" charset="0"/>
                <a:cs typeface="Calibri" panose="020F0502020204030204" pitchFamily="34" charset="0"/>
              </a:defRPr>
            </a:lvl1pPr>
          </a:lstStyle>
          <a:p>
            <a:endParaRPr lang="en-GB" dirty="0">
              <a:solidFill>
                <a:schemeClr val="accent3"/>
              </a:solidFill>
            </a:endParaRPr>
          </a:p>
        </p:txBody>
      </p:sp>
    </p:spTree>
    <p:extLst>
      <p:ext uri="{BB962C8B-B14F-4D97-AF65-F5344CB8AC3E}">
        <p14:creationId xmlns:p14="http://schemas.microsoft.com/office/powerpoint/2010/main" val="2962305717"/>
      </p:ext>
    </p:extLst>
  </p:cSld>
  <p:clrMapOvr>
    <a:masterClrMapping/>
  </p:clrMapOvr>
  <p:hf hdr="0" dt="0"/>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Section brak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6E27E7-CC38-4027-931D-60332C9F01EE}"/>
              </a:ext>
            </a:extLst>
          </p:cNvPr>
          <p:cNvSpPr/>
          <p:nvPr userDrawn="1"/>
        </p:nvSpPr>
        <p:spPr>
          <a:xfrm>
            <a:off x="0" y="2266689"/>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CDC44B6A-AE27-49EB-88BC-311AE80A2A3D}"/>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 name="Rectangle 8">
            <a:extLst>
              <a:ext uri="{FF2B5EF4-FFF2-40B4-BE49-F238E27FC236}">
                <a16:creationId xmlns:a16="http://schemas.microsoft.com/office/drawing/2014/main" id="{1596A4FB-8760-48CD-BD01-1895C21C26C4}"/>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1" name="Rectangle 10">
            <a:extLst>
              <a:ext uri="{FF2B5EF4-FFF2-40B4-BE49-F238E27FC236}">
                <a16:creationId xmlns:a16="http://schemas.microsoft.com/office/drawing/2014/main" id="{64915E9B-C567-4570-9ED5-511D2ECB10D3}"/>
              </a:ext>
            </a:extLst>
          </p:cNvPr>
          <p:cNvSpPr/>
          <p:nvPr userDrawn="1"/>
        </p:nvSpPr>
        <p:spPr>
          <a:xfrm>
            <a:off x="6096000" y="5581389"/>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3" name="Rectangle 12">
            <a:extLst>
              <a:ext uri="{FF2B5EF4-FFF2-40B4-BE49-F238E27FC236}">
                <a16:creationId xmlns:a16="http://schemas.microsoft.com/office/drawing/2014/main" id="{50AD4F9E-6EC6-4CDA-B42A-833E27CB1001}"/>
              </a:ext>
            </a:extLst>
          </p:cNvPr>
          <p:cNvSpPr/>
          <p:nvPr userDrawn="1"/>
        </p:nvSpPr>
        <p:spPr>
          <a:xfrm>
            <a:off x="0" y="0"/>
            <a:ext cx="12192000" cy="3429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A858B94E-595B-4CDB-86C7-146594FB69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0093" y="1352392"/>
            <a:ext cx="2098907" cy="1581570"/>
          </a:xfrm>
          <a:prstGeom prst="rect">
            <a:avLst/>
          </a:prstGeom>
        </p:spPr>
      </p:pic>
    </p:spTree>
    <p:extLst>
      <p:ext uri="{BB962C8B-B14F-4D97-AF65-F5344CB8AC3E}">
        <p14:creationId xmlns:p14="http://schemas.microsoft.com/office/powerpoint/2010/main" val="174378041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r>
              <a:rPr lang="en-US"/>
              <a:t>29/08/2023</a:t>
            </a:r>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a:t>29/08/2023                                                                                                                                                                                                                                                                                                                                                                               KARACHAGANAK PETROLEUM OPERATING B.V</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12" name="Content Placeholder 7">
            <a:extLst>
              <a:ext uri="{FF2B5EF4-FFF2-40B4-BE49-F238E27FC236}">
                <a16:creationId xmlns:a16="http://schemas.microsoft.com/office/drawing/2014/main" id="{8264A752-70D9-434A-94B7-FF2C86E32A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p:spPr>
      </p:pic>
      <p:sp>
        <p:nvSpPr>
          <p:cNvPr id="13" name="Rectangle 12">
            <a:extLst>
              <a:ext uri="{FF2B5EF4-FFF2-40B4-BE49-F238E27FC236}">
                <a16:creationId xmlns:a16="http://schemas.microsoft.com/office/drawing/2014/main" id="{C76136EA-776E-4BBF-B0C3-A2681D1066F7}"/>
              </a:ext>
            </a:extLst>
          </p:cNvPr>
          <p:cNvSpPr/>
          <p:nvPr userDrawn="1"/>
        </p:nvSpPr>
        <p:spPr>
          <a:xfrm>
            <a:off x="-1" y="4244083"/>
            <a:ext cx="9757038" cy="1536700"/>
          </a:xfrm>
          <a:prstGeom prst="rect">
            <a:avLst/>
          </a:prstGeom>
          <a:solidFill>
            <a:srgbClr val="00ABC5">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ahnschrift Light"/>
              <a:ea typeface="+mn-ea"/>
              <a:cs typeface="+mn-cs"/>
            </a:endParaRPr>
          </a:p>
        </p:txBody>
      </p:sp>
      <p:sp>
        <p:nvSpPr>
          <p:cNvPr id="14" name="Rectangle 13">
            <a:extLst>
              <a:ext uri="{FF2B5EF4-FFF2-40B4-BE49-F238E27FC236}">
                <a16:creationId xmlns:a16="http://schemas.microsoft.com/office/drawing/2014/main" id="{60FE704E-4644-43BF-B6A7-320FC061E47B}"/>
              </a:ext>
            </a:extLst>
          </p:cNvPr>
          <p:cNvSpPr/>
          <p:nvPr userDrawn="1"/>
        </p:nvSpPr>
        <p:spPr>
          <a:xfrm>
            <a:off x="-1" y="5765296"/>
            <a:ext cx="8089643" cy="126853"/>
          </a:xfrm>
          <a:prstGeom prst="rect">
            <a:avLst/>
          </a:prstGeom>
          <a:solidFill>
            <a:srgbClr val="FBD741">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ahnschrift Light"/>
              <a:ea typeface="+mn-ea"/>
              <a:cs typeface="+mn-cs"/>
            </a:endParaRPr>
          </a:p>
        </p:txBody>
      </p:sp>
      <p:sp>
        <p:nvSpPr>
          <p:cNvPr id="17" name="Rectangle 16">
            <a:extLst>
              <a:ext uri="{FF2B5EF4-FFF2-40B4-BE49-F238E27FC236}">
                <a16:creationId xmlns:a16="http://schemas.microsoft.com/office/drawing/2014/main" id="{1425D9C2-03A7-4921-A754-89324102A227}"/>
              </a:ext>
            </a:extLst>
          </p:cNvPr>
          <p:cNvSpPr/>
          <p:nvPr userDrawn="1"/>
        </p:nvSpPr>
        <p:spPr>
          <a:xfrm>
            <a:off x="613037" y="5726867"/>
            <a:ext cx="2154757" cy="215444"/>
          </a:xfrm>
          <a:prstGeom prst="rect">
            <a:avLst/>
          </a:prstGeom>
        </p:spPr>
        <p:txBody>
          <a:bodyPr wrap="none">
            <a:spAutoFit/>
          </a:bodyPr>
          <a:lstStyle/>
          <a:p>
            <a:r>
              <a:rPr lang="en-GB" sz="800" dirty="0"/>
              <a:t>© 2022 Karachaganak Petroleum Operating </a:t>
            </a:r>
            <a:r>
              <a:rPr lang="en-GB" sz="800" dirty="0" err="1"/>
              <a:t>b.v</a:t>
            </a:r>
            <a:endParaRPr lang="en-GB" sz="800" dirty="0"/>
          </a:p>
        </p:txBody>
      </p:sp>
      <p:sp>
        <p:nvSpPr>
          <p:cNvPr id="18" name="Content Placeholder 1">
            <a:extLst>
              <a:ext uri="{FF2B5EF4-FFF2-40B4-BE49-F238E27FC236}">
                <a16:creationId xmlns:a16="http://schemas.microsoft.com/office/drawing/2014/main" id="{E10B9D07-1445-4D84-B94A-B4A83DA45098}"/>
              </a:ext>
            </a:extLst>
          </p:cNvPr>
          <p:cNvSpPr>
            <a:spLocks noGrp="1"/>
          </p:cNvSpPr>
          <p:nvPr>
            <p:ph sz="quarter" idx="10" hasCustomPrompt="1"/>
          </p:nvPr>
        </p:nvSpPr>
        <p:spPr>
          <a:xfrm>
            <a:off x="228599" y="4731905"/>
            <a:ext cx="8848726" cy="952154"/>
          </a:xfrm>
          <a:prstGeom prst="rect">
            <a:avLst/>
          </a:prstGeom>
        </p:spPr>
        <p:txBody>
          <a:bodyPr/>
          <a:lstStyle>
            <a:lvl1pPr marL="0" indent="0">
              <a:buNone/>
              <a:defRPr>
                <a:solidFill>
                  <a:schemeClr val="accent2"/>
                </a:solidFill>
              </a:defRPr>
            </a:lvl1pPr>
          </a:lstStyle>
          <a:p>
            <a:r>
              <a:rPr lang="en-US" dirty="0">
                <a:latin typeface="Calibri" panose="020F0502020204030204" pitchFamily="34" charset="0"/>
                <a:cs typeface="Calibri" panose="020F0502020204030204" pitchFamily="34" charset="0"/>
              </a:rPr>
              <a:t>OpCom/ConCom/JOC and/or any other external/internal meetings/forums/sessions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69435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agenda bullet list">
    <p:spTree>
      <p:nvGrpSpPr>
        <p:cNvPr id="1" name=""/>
        <p:cNvGrpSpPr/>
        <p:nvPr/>
      </p:nvGrpSpPr>
      <p:grpSpPr>
        <a:xfrm>
          <a:off x="0" y="0"/>
          <a:ext cx="0" cy="0"/>
          <a:chOff x="0" y="0"/>
          <a:chExt cx="0" cy="0"/>
        </a:xfrm>
      </p:grpSpPr>
      <p:sp>
        <p:nvSpPr>
          <p:cNvPr id="8" name="Segnaposto numero diapositiva 2">
            <a:extLst>
              <a:ext uri="{FF2B5EF4-FFF2-40B4-BE49-F238E27FC236}">
                <a16:creationId xmlns:a16="http://schemas.microsoft.com/office/drawing/2014/main" id="{0663E369-85D8-4AA2-B9C7-C9B09C849A2C}"/>
              </a:ext>
            </a:extLst>
          </p:cNvPr>
          <p:cNvSpPr>
            <a:spLocks noGrp="1"/>
          </p:cNvSpPr>
          <p:nvPr>
            <p:ph type="sldNum" sz="quarter" idx="10"/>
          </p:nvPr>
        </p:nvSpPr>
        <p:spPr>
          <a:xfrm>
            <a:off x="11368304" y="6405824"/>
            <a:ext cx="0" cy="0"/>
          </a:xfrm>
        </p:spPr>
        <p:txBody>
          <a:bodyPr/>
          <a:lstStyle/>
          <a:p>
            <a:pPr fontAlgn="base">
              <a:spcBef>
                <a:spcPct val="0"/>
              </a:spcBef>
              <a:spcAft>
                <a:spcPct val="0"/>
              </a:spcAft>
              <a:defRPr/>
            </a:pPr>
            <a:endParaRPr lang="it-IT" dirty="0"/>
          </a:p>
        </p:txBody>
      </p:sp>
      <p:sp>
        <p:nvSpPr>
          <p:cNvPr id="5" name="Segnaposto piè di pagina 2">
            <a:extLst>
              <a:ext uri="{FF2B5EF4-FFF2-40B4-BE49-F238E27FC236}">
                <a16:creationId xmlns:a16="http://schemas.microsoft.com/office/drawing/2014/main" id="{EFEC359A-3298-49D2-8C9D-AEFA7A9EDA57}"/>
              </a:ext>
            </a:extLst>
          </p:cNvPr>
          <p:cNvSpPr>
            <a:spLocks noGrp="1"/>
          </p:cNvSpPr>
          <p:nvPr>
            <p:ph type="ftr" sz="quarter" idx="3"/>
          </p:nvPr>
        </p:nvSpPr>
        <p:spPr>
          <a:xfrm>
            <a:off x="7210" y="6513725"/>
            <a:ext cx="12184790" cy="332474"/>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pPr algn="ctr"/>
            <a:endParaRPr lang="en-GB" sz="800" dirty="0"/>
          </a:p>
        </p:txBody>
      </p:sp>
    </p:spTree>
    <p:extLst>
      <p:ext uri="{BB962C8B-B14F-4D97-AF65-F5344CB8AC3E}">
        <p14:creationId xmlns:p14="http://schemas.microsoft.com/office/powerpoint/2010/main" val="16473025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F82AA-6A3C-4B7E-8611-DE58C42447AC}"/>
              </a:ext>
            </a:extLst>
          </p:cNvPr>
          <p:cNvSpPr>
            <a:spLocks noGrp="1"/>
          </p:cNvSpPr>
          <p:nvPr>
            <p:ph type="title"/>
          </p:nvPr>
        </p:nvSpPr>
        <p:spPr>
          <a:xfrm>
            <a:off x="3635229" y="403225"/>
            <a:ext cx="4921541" cy="473075"/>
          </a:xfrm>
          <a:prstGeom prst="rect">
            <a:avLst/>
          </a:prstGeom>
        </p:spPr>
        <p:txBody>
          <a:bodyPr/>
          <a:lstStyle>
            <a:lvl1pPr algn="ctr">
              <a:defRPr sz="3200" b="1">
                <a:solidFill>
                  <a:schemeClr val="accent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AF8DEA17-3889-4D77-AD3E-7CA42BD25B8A}"/>
              </a:ext>
            </a:extLst>
          </p:cNvPr>
          <p:cNvSpPr>
            <a:spLocks noGrp="1"/>
          </p:cNvSpPr>
          <p:nvPr>
            <p:ph type="dt" sz="half" idx="10"/>
          </p:nvPr>
        </p:nvSpPr>
        <p:spPr/>
        <p:txBody>
          <a:bodyPr/>
          <a:lstStyle/>
          <a:p>
            <a:r>
              <a:rPr lang="en-US"/>
              <a:t>29/08/2023</a:t>
            </a:r>
            <a:endParaRPr lang="en-GB" dirty="0"/>
          </a:p>
        </p:txBody>
      </p:sp>
      <p:sp>
        <p:nvSpPr>
          <p:cNvPr id="4" name="Footer Placeholder 3">
            <a:extLst>
              <a:ext uri="{FF2B5EF4-FFF2-40B4-BE49-F238E27FC236}">
                <a16:creationId xmlns:a16="http://schemas.microsoft.com/office/drawing/2014/main" id="{A2862E90-CA0C-4467-8A15-A230BBAA45D7}"/>
              </a:ext>
            </a:extLst>
          </p:cNvPr>
          <p:cNvSpPr>
            <a:spLocks noGrp="1"/>
          </p:cNvSpPr>
          <p:nvPr>
            <p:ph type="ftr" sz="quarter" idx="11"/>
          </p:nvPr>
        </p:nvSpPr>
        <p:spPr/>
        <p:txBody>
          <a:bodyPr/>
          <a:lstStyle/>
          <a:p>
            <a:r>
              <a:rPr lang="en-US"/>
              <a:t>29/08/2023                                                                                                                                                                                                                                                                                                                                                                               KARACHAGANAK PETROLEUM OPERATING B.V</a:t>
            </a:r>
            <a:endParaRPr lang="en-GB" dirty="0"/>
          </a:p>
        </p:txBody>
      </p:sp>
      <p:sp>
        <p:nvSpPr>
          <p:cNvPr id="5" name="Slide Number Placeholder 4">
            <a:extLst>
              <a:ext uri="{FF2B5EF4-FFF2-40B4-BE49-F238E27FC236}">
                <a16:creationId xmlns:a16="http://schemas.microsoft.com/office/drawing/2014/main" id="{259A4455-E56D-4A2B-AC9E-10EA0546D557}"/>
              </a:ext>
            </a:extLst>
          </p:cNvPr>
          <p:cNvSpPr>
            <a:spLocks noGrp="1"/>
          </p:cNvSpPr>
          <p:nvPr>
            <p:ph type="sldNum" sz="quarter" idx="12"/>
          </p:nvPr>
        </p:nvSpPr>
        <p:spPr/>
        <p:txBody>
          <a:body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73662742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55B43B8-51EA-423C-AA9B-BDFD3D5151AC}"/>
              </a:ext>
            </a:extLst>
          </p:cNvPr>
          <p:cNvSpPr/>
          <p:nvPr userDrawn="1"/>
        </p:nvSpPr>
        <p:spPr>
          <a:xfrm>
            <a:off x="0" y="3535062"/>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7728B678-13FB-4938-8058-8E21911E9D7A}"/>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9" name="Rectangle 18">
            <a:extLst>
              <a:ext uri="{FF2B5EF4-FFF2-40B4-BE49-F238E27FC236}">
                <a16:creationId xmlns:a16="http://schemas.microsoft.com/office/drawing/2014/main" id="{E91F3C88-6932-43FB-B127-883BE07E4F68}"/>
              </a:ext>
            </a:extLst>
          </p:cNvPr>
          <p:cNvSpPr/>
          <p:nvPr userDrawn="1"/>
        </p:nvSpPr>
        <p:spPr>
          <a:xfrm>
            <a:off x="0" y="-8238"/>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85AC5782-9956-4A28-9090-97585E3C4EA4}"/>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0" name="Rectangle 19">
            <a:extLst>
              <a:ext uri="{FF2B5EF4-FFF2-40B4-BE49-F238E27FC236}">
                <a16:creationId xmlns:a16="http://schemas.microsoft.com/office/drawing/2014/main" id="{43F1AA14-047E-49CB-B7E7-5567060E5078}"/>
              </a:ext>
            </a:extLst>
          </p:cNvPr>
          <p:cNvSpPr/>
          <p:nvPr userDrawn="1"/>
        </p:nvSpPr>
        <p:spPr>
          <a:xfrm>
            <a:off x="6096000" y="6751938"/>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18" name="Picture 17">
            <a:extLst>
              <a:ext uri="{FF2B5EF4-FFF2-40B4-BE49-F238E27FC236}">
                <a16:creationId xmlns:a16="http://schemas.microsoft.com/office/drawing/2014/main" id="{B2B8C3BD-09D3-490C-8BB3-D8CC55BA09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2693" y="1367471"/>
            <a:ext cx="2098907" cy="1581570"/>
          </a:xfrm>
          <a:prstGeom prst="rect">
            <a:avLst/>
          </a:prstGeom>
        </p:spPr>
      </p:pic>
      <p:sp>
        <p:nvSpPr>
          <p:cNvPr id="21" name="Titolo 1">
            <a:extLst>
              <a:ext uri="{FF2B5EF4-FFF2-40B4-BE49-F238E27FC236}">
                <a16:creationId xmlns:a16="http://schemas.microsoft.com/office/drawing/2014/main" id="{F0BB45C6-8760-4DFF-A3EC-4E4CEFF26E04}"/>
              </a:ext>
            </a:extLst>
          </p:cNvPr>
          <p:cNvSpPr>
            <a:spLocks noGrp="1"/>
          </p:cNvSpPr>
          <p:nvPr>
            <p:ph type="ctrTitle" hasCustomPrompt="1"/>
          </p:nvPr>
        </p:nvSpPr>
        <p:spPr>
          <a:xfrm>
            <a:off x="430699" y="3268740"/>
            <a:ext cx="1276088" cy="1866057"/>
          </a:xfrm>
          <a:prstGeom prst="rect">
            <a:avLst/>
          </a:prstGeom>
          <a:noFill/>
        </p:spPr>
        <p:txBody>
          <a:bodyPr anchor="b">
            <a:noAutofit/>
          </a:bodyPr>
          <a:lstStyle>
            <a:lvl1pPr algn="ctr" eaLnBrk="1" hangingPunct="1">
              <a:defRPr lang="it-IT" sz="4000" b="1" kern="1200" dirty="0">
                <a:solidFill>
                  <a:srgbClr val="FFFFFF"/>
                </a:solidFill>
                <a:latin typeface="+mn-lt"/>
                <a:ea typeface="+mj-ea"/>
                <a:cs typeface="+mj-cs"/>
              </a:defRPr>
            </a:lvl1pPr>
          </a:lstStyle>
          <a:p>
            <a:pPr eaLnBrk="1" hangingPunct="1"/>
            <a:r>
              <a:rPr lang="en-US" altLang="en-US" sz="3600" b="1" dirty="0">
                <a:solidFill>
                  <a:srgbClr val="FFFFFF"/>
                </a:solidFill>
                <a:cs typeface="Arial" charset="0"/>
              </a:rPr>
              <a:t>1</a:t>
            </a:r>
          </a:p>
        </p:txBody>
      </p:sp>
    </p:spTree>
    <p:extLst>
      <p:ext uri="{BB962C8B-B14F-4D97-AF65-F5344CB8AC3E}">
        <p14:creationId xmlns:p14="http://schemas.microsoft.com/office/powerpoint/2010/main" val="11184118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 Photo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44F85D4-350A-4934-94C2-B0CF17F119D8}"/>
              </a:ext>
            </a:extLst>
          </p:cNvPr>
          <p:cNvSpPr>
            <a:spLocks noGrp="1"/>
          </p:cNvSpPr>
          <p:nvPr>
            <p:ph type="dt" sz="half" idx="10"/>
          </p:nvPr>
        </p:nvSpPr>
        <p:spPr/>
        <p:txBody>
          <a:bodyPr/>
          <a:lstStyle/>
          <a:p>
            <a:r>
              <a:rPr lang="en-US"/>
              <a:t>29/08/2023</a:t>
            </a:r>
            <a:endParaRPr lang="en-GB" dirty="0"/>
          </a:p>
        </p:txBody>
      </p:sp>
      <p:sp>
        <p:nvSpPr>
          <p:cNvPr id="4" name="Footer Placeholder 3">
            <a:extLst>
              <a:ext uri="{FF2B5EF4-FFF2-40B4-BE49-F238E27FC236}">
                <a16:creationId xmlns:a16="http://schemas.microsoft.com/office/drawing/2014/main" id="{E6805AC1-3FF1-4AF9-8803-3CBBBFF911D6}"/>
              </a:ext>
            </a:extLst>
          </p:cNvPr>
          <p:cNvSpPr>
            <a:spLocks noGrp="1"/>
          </p:cNvSpPr>
          <p:nvPr>
            <p:ph type="ftr" sz="quarter" idx="11"/>
          </p:nvPr>
        </p:nvSpPr>
        <p:spPr/>
        <p:txBody>
          <a:bodyPr/>
          <a:lstStyle/>
          <a:p>
            <a:r>
              <a:rPr lang="en-US"/>
              <a:t>29/08/2023                                                                                                                                                                                                                                                                                                                                                                               KARACHAGANAK PETROLEUM OPERATING B.V</a:t>
            </a:r>
            <a:endParaRPr lang="en-GB" dirty="0"/>
          </a:p>
        </p:txBody>
      </p:sp>
      <p:sp>
        <p:nvSpPr>
          <p:cNvPr id="5" name="Slide Number Placeholder 4">
            <a:extLst>
              <a:ext uri="{FF2B5EF4-FFF2-40B4-BE49-F238E27FC236}">
                <a16:creationId xmlns:a16="http://schemas.microsoft.com/office/drawing/2014/main" id="{A84EB158-BBFC-43BB-8377-A5774A8AE0A5}"/>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Picture Placeholder 20">
            <a:extLst>
              <a:ext uri="{FF2B5EF4-FFF2-40B4-BE49-F238E27FC236}">
                <a16:creationId xmlns:a16="http://schemas.microsoft.com/office/drawing/2014/main" id="{11C1103D-CEF6-4A34-BB84-9CD9D6AF06B9}"/>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18">
            <a:extLst>
              <a:ext uri="{FF2B5EF4-FFF2-40B4-BE49-F238E27FC236}">
                <a16:creationId xmlns:a16="http://schemas.microsoft.com/office/drawing/2014/main" id="{B10DB224-1BDC-4CBE-90F4-38C848316105}"/>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19">
            <a:extLst>
              <a:ext uri="{FF2B5EF4-FFF2-40B4-BE49-F238E27FC236}">
                <a16:creationId xmlns:a16="http://schemas.microsoft.com/office/drawing/2014/main" id="{0451E06C-C20B-4542-80E3-B5BF078B8A87}"/>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29896083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Phot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FA7A-FCC0-44E8-ADF7-832DF1328D86}"/>
              </a:ext>
            </a:extLst>
          </p:cNvPr>
          <p:cNvSpPr>
            <a:spLocks noGrp="1"/>
          </p:cNvSpPr>
          <p:nvPr>
            <p:ph type="title"/>
          </p:nvPr>
        </p:nvSpPr>
        <p:spPr>
          <a:xfrm>
            <a:off x="2381296" y="402794"/>
            <a:ext cx="5568950" cy="582613"/>
          </a:xfrm>
          <a:prstGeom prst="rect">
            <a:avLst/>
          </a:prstGeom>
        </p:spPr>
        <p:txBody>
          <a:bodyPr/>
          <a:lstStyle>
            <a:lvl1pPr algn="ctr">
              <a:defRPr sz="3200"/>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99A6C748-72DD-4C78-861F-A78C0222C947}"/>
              </a:ext>
            </a:extLst>
          </p:cNvPr>
          <p:cNvSpPr>
            <a:spLocks noGrp="1"/>
          </p:cNvSpPr>
          <p:nvPr>
            <p:ph type="dt" sz="half" idx="10"/>
          </p:nvPr>
        </p:nvSpPr>
        <p:spPr/>
        <p:txBody>
          <a:bodyPr/>
          <a:lstStyle/>
          <a:p>
            <a:r>
              <a:rPr lang="en-US"/>
              <a:t>29/08/2023</a:t>
            </a:r>
            <a:endParaRPr lang="en-GB" dirty="0"/>
          </a:p>
        </p:txBody>
      </p:sp>
      <p:sp>
        <p:nvSpPr>
          <p:cNvPr id="5" name="Slide Number Placeholder 4">
            <a:extLst>
              <a:ext uri="{FF2B5EF4-FFF2-40B4-BE49-F238E27FC236}">
                <a16:creationId xmlns:a16="http://schemas.microsoft.com/office/drawing/2014/main" id="{5CEC9F04-8F47-4F4F-A1CD-7BA9AE005E50}"/>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직사각형 7">
            <a:extLst>
              <a:ext uri="{FF2B5EF4-FFF2-40B4-BE49-F238E27FC236}">
                <a16:creationId xmlns:a16="http://schemas.microsoft.com/office/drawing/2014/main" id="{8B5DE974-BFF0-4731-95F9-6EEFBA0F11BE}"/>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그림 개체 틀 6">
            <a:extLst>
              <a:ext uri="{FF2B5EF4-FFF2-40B4-BE49-F238E27FC236}">
                <a16:creationId xmlns:a16="http://schemas.microsoft.com/office/drawing/2014/main" id="{069EA79A-7C3E-4577-896A-2E9E2230893C}"/>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4" name="Footer Placeholder 3">
            <a:extLst>
              <a:ext uri="{FF2B5EF4-FFF2-40B4-BE49-F238E27FC236}">
                <a16:creationId xmlns:a16="http://schemas.microsoft.com/office/drawing/2014/main" id="{B2D550EE-67B9-43DA-9CFD-4C1DCE163AF7}"/>
              </a:ext>
            </a:extLst>
          </p:cNvPr>
          <p:cNvSpPr>
            <a:spLocks noGrp="1"/>
          </p:cNvSpPr>
          <p:nvPr>
            <p:ph type="ftr" sz="quarter" idx="11"/>
          </p:nvPr>
        </p:nvSpPr>
        <p:spPr/>
        <p:txBody>
          <a:bodyPr/>
          <a:lstStyle/>
          <a:p>
            <a:r>
              <a:rPr lang="en-US"/>
              <a:t>29/08/2023                                                                                                                                                                                                                                                                                                                                                                               KARACHAGANAK PETROLEUM OPERATING B.V</a:t>
            </a:r>
            <a:endParaRPr lang="en-GB" dirty="0"/>
          </a:p>
        </p:txBody>
      </p:sp>
    </p:spTree>
    <p:extLst>
      <p:ext uri="{BB962C8B-B14F-4D97-AF65-F5344CB8AC3E}">
        <p14:creationId xmlns:p14="http://schemas.microsoft.com/office/powerpoint/2010/main" val="34984733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241F4F-C16C-4747-B37C-642EF39ECC44}"/>
              </a:ext>
            </a:extLst>
          </p:cNvPr>
          <p:cNvSpPr/>
          <p:nvPr userDrawn="1"/>
        </p:nvSpPr>
        <p:spPr>
          <a:xfrm>
            <a:off x="0" y="3543300"/>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D1AFE592-FBF3-49A2-95E7-8917B7DD4DF4}"/>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 name="Rectangle 9">
            <a:extLst>
              <a:ext uri="{FF2B5EF4-FFF2-40B4-BE49-F238E27FC236}">
                <a16:creationId xmlns:a16="http://schemas.microsoft.com/office/drawing/2014/main" id="{3AF9BB6F-1977-43D2-802F-64D37E3FB1DE}"/>
              </a:ext>
            </a:extLst>
          </p:cNvPr>
          <p:cNvSpPr/>
          <p:nvPr userDrawn="1"/>
        </p:nvSpPr>
        <p:spPr>
          <a:xfrm>
            <a:off x="0" y="0"/>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1C1F5FAC-9DE8-4A62-BF70-AD6851D91F31}"/>
              </a:ext>
            </a:extLst>
          </p:cNvPr>
          <p:cNvSpPr txBox="1"/>
          <p:nvPr userDrawn="1"/>
        </p:nvSpPr>
        <p:spPr>
          <a:xfrm>
            <a:off x="4378777" y="2584036"/>
            <a:ext cx="4552043" cy="1754326"/>
          </a:xfrm>
          <a:prstGeom prst="rect">
            <a:avLst/>
          </a:prstGeom>
          <a:noFill/>
        </p:spPr>
        <p:txBody>
          <a:bodyPr wrap="square" rtlCol="0">
            <a:spAutoFit/>
          </a:bodyPr>
          <a:lstStyle/>
          <a:p>
            <a:r>
              <a:rPr lang="en-US" altLang="ko-KR" sz="5400" dirty="0">
                <a:solidFill>
                  <a:schemeClr val="accent1"/>
                </a:solidFill>
                <a:cs typeface="Arial" pitchFamily="34" charset="0"/>
              </a:rPr>
              <a:t>Thank You!</a:t>
            </a:r>
            <a:endParaRPr lang="ko-KR" altLang="en-US" sz="5400" dirty="0">
              <a:solidFill>
                <a:schemeClr val="accent1"/>
              </a:solidFill>
              <a:cs typeface="Arial" pitchFamily="34" charset="0"/>
            </a:endParaRPr>
          </a:p>
          <a:p>
            <a:endParaRPr lang="en-GB" sz="5400" dirty="0">
              <a:solidFill>
                <a:schemeClr val="accent1"/>
              </a:solidFill>
            </a:endParaRPr>
          </a:p>
        </p:txBody>
      </p:sp>
      <p:sp>
        <p:nvSpPr>
          <p:cNvPr id="8" name="Rectangle 7">
            <a:extLst>
              <a:ext uri="{FF2B5EF4-FFF2-40B4-BE49-F238E27FC236}">
                <a16:creationId xmlns:a16="http://schemas.microsoft.com/office/drawing/2014/main" id="{1B0FD7B9-2459-4D74-A331-FD4317680EC7}"/>
              </a:ext>
            </a:extLst>
          </p:cNvPr>
          <p:cNvSpPr/>
          <p:nvPr userDrawn="1"/>
        </p:nvSpPr>
        <p:spPr>
          <a:xfrm>
            <a:off x="0" y="34417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6928893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agenda bullet list">
    <p:spTree>
      <p:nvGrpSpPr>
        <p:cNvPr id="1" name=""/>
        <p:cNvGrpSpPr/>
        <p:nvPr/>
      </p:nvGrpSpPr>
      <p:grpSpPr>
        <a:xfrm>
          <a:off x="0" y="0"/>
          <a:ext cx="0" cy="0"/>
          <a:chOff x="0" y="0"/>
          <a:chExt cx="0" cy="0"/>
        </a:xfrm>
      </p:grpSpPr>
      <p:sp>
        <p:nvSpPr>
          <p:cNvPr id="5" name="Segnaposto piè di pagina 2">
            <a:extLst>
              <a:ext uri="{FF2B5EF4-FFF2-40B4-BE49-F238E27FC236}">
                <a16:creationId xmlns:a16="http://schemas.microsoft.com/office/drawing/2014/main" id="{C47BF2F4-F75C-4921-AC8D-AB8937033F7B}"/>
              </a:ext>
            </a:extLst>
          </p:cNvPr>
          <p:cNvSpPr>
            <a:spLocks noGrp="1"/>
          </p:cNvSpPr>
          <p:nvPr>
            <p:ph type="ftr" sz="quarter" idx="3"/>
          </p:nvPr>
        </p:nvSpPr>
        <p:spPr>
          <a:xfrm>
            <a:off x="7210" y="6521963"/>
            <a:ext cx="12184790" cy="332474"/>
          </a:xfrm>
          <a:prstGeom prst="rect">
            <a:avLst/>
          </a:prstGeom>
        </p:spPr>
        <p:txBody>
          <a:bodyPr/>
          <a:lstStyle>
            <a:lvl1pPr>
              <a:defRPr>
                <a:solidFill>
                  <a:srgbClr val="767171"/>
                </a:solidFill>
                <a:latin typeface="Calibri" panose="020F0502020204030204" pitchFamily="34" charset="0"/>
                <a:cs typeface="Calibri" panose="020F0502020204030204" pitchFamily="34" charset="0"/>
              </a:defRPr>
            </a:lvl1pPr>
          </a:lstStyle>
          <a:p>
            <a:pPr algn="ctr"/>
            <a:r>
              <a:rPr lang="en-GB" sz="800"/>
              <a:t>29/08/2023                                                                                                                                                                                                                                                                                                                                                                               KARACHAGANAK PETROLEUM OPERATING B.V</a:t>
            </a:r>
            <a:endParaRPr lang="en-GB" sz="800" dirty="0"/>
          </a:p>
        </p:txBody>
      </p:sp>
      <p:sp>
        <p:nvSpPr>
          <p:cNvPr id="6" name="Slide Number Placeholder 2">
            <a:extLst>
              <a:ext uri="{FF2B5EF4-FFF2-40B4-BE49-F238E27FC236}">
                <a16:creationId xmlns:a16="http://schemas.microsoft.com/office/drawing/2014/main" id="{765365F8-0B0F-4281-A808-D81027A1374B}"/>
              </a:ext>
            </a:extLst>
          </p:cNvPr>
          <p:cNvSpPr>
            <a:spLocks noGrp="1"/>
          </p:cNvSpPr>
          <p:nvPr>
            <p:ph type="sldNum" sz="quarter" idx="10"/>
          </p:nvPr>
        </p:nvSpPr>
        <p:spPr>
          <a:xfrm>
            <a:off x="104274" y="6525526"/>
            <a:ext cx="616226" cy="332474"/>
          </a:xfrm>
          <a:prstGeom prst="rect">
            <a:avLst/>
          </a:prstGeom>
        </p:spPr>
        <p:txBody>
          <a:bodyPr/>
          <a:lstStyle>
            <a:lvl1pPr>
              <a:defRPr sz="1000">
                <a:solidFill>
                  <a:schemeClr val="accent3">
                    <a:lumMod val="50000"/>
                    <a:lumOff val="50000"/>
                  </a:schemeClr>
                </a:solidFill>
              </a:defRPr>
            </a:lvl1pPr>
          </a:lstStyle>
          <a:p>
            <a:pPr fontAlgn="base">
              <a:spcBef>
                <a:spcPct val="0"/>
              </a:spcBef>
              <a:spcAft>
                <a:spcPct val="0"/>
              </a:spcAft>
              <a:defRPr/>
            </a:pPr>
            <a:fld id="{DC8EB68E-E012-4BA0-8FC2-4838E88C4766}" type="slidenum">
              <a:rPr lang="it-IT" smtClean="0"/>
              <a:pPr fontAlgn="base">
                <a:spcBef>
                  <a:spcPct val="0"/>
                </a:spcBef>
                <a:spcAft>
                  <a:spcPct val="0"/>
                </a:spcAft>
                <a:defRPr/>
              </a:pPr>
              <a:t>‹#›</a:t>
            </a:fld>
            <a:endParaRPr lang="it-IT" dirty="0"/>
          </a:p>
        </p:txBody>
      </p:sp>
      <p:sp>
        <p:nvSpPr>
          <p:cNvPr id="7" name="Title 1">
            <a:extLst>
              <a:ext uri="{FF2B5EF4-FFF2-40B4-BE49-F238E27FC236}">
                <a16:creationId xmlns:a16="http://schemas.microsoft.com/office/drawing/2014/main" id="{57E05C84-CEB4-4490-9EB6-4D732264EA83}"/>
              </a:ext>
            </a:extLst>
          </p:cNvPr>
          <p:cNvSpPr>
            <a:spLocks noGrp="1"/>
          </p:cNvSpPr>
          <p:nvPr>
            <p:ph type="title"/>
          </p:nvPr>
        </p:nvSpPr>
        <p:spPr>
          <a:xfrm>
            <a:off x="0" y="197491"/>
            <a:ext cx="12192000" cy="832023"/>
          </a:xfrm>
          <a:prstGeom prst="rect">
            <a:avLst/>
          </a:prstGeom>
        </p:spPr>
        <p:txBody>
          <a:bodyPr/>
          <a:lstStyle>
            <a:lvl1pPr>
              <a:defRPr sz="3200" b="0" cap="none" spc="0">
                <a:ln w="0"/>
                <a:solidFill>
                  <a:schemeClr val="tx2"/>
                </a:solidFill>
                <a:effectLst/>
                <a:latin typeface="Calibri" panose="020F0502020204030204" pitchFamily="34" charset="0"/>
                <a:cs typeface="Calibri" panose="020F0502020204030204" pitchFamily="34" charset="0"/>
              </a:defRPr>
            </a:lvl1pPr>
          </a:lstStyle>
          <a:p>
            <a:endParaRPr lang="en-GB" dirty="0">
              <a:solidFill>
                <a:schemeClr val="accent3"/>
              </a:solidFill>
            </a:endParaRPr>
          </a:p>
        </p:txBody>
      </p:sp>
    </p:spTree>
    <p:extLst>
      <p:ext uri="{BB962C8B-B14F-4D97-AF65-F5344CB8AC3E}">
        <p14:creationId xmlns:p14="http://schemas.microsoft.com/office/powerpoint/2010/main" val="154839443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r>
              <a:rPr lang="en-US"/>
              <a:t>29/08/2023</a:t>
            </a:r>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a:t>29/08/2023                                                                                                                                                                                                                                                                                                                                                                               KARACHAGANAK PETROLEUM OPERATING B.V</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6" name="Picture 5"/>
          <p:cNvPicPr/>
          <p:nvPr userDrawn="1"/>
        </p:nvPicPr>
        <p:blipFill rotWithShape="1">
          <a:blip r:embed="rId2"/>
          <a:srcRect l="476" t="4361" r="29449" b="23037"/>
          <a:stretch/>
        </p:blipFill>
        <p:spPr bwMode="auto">
          <a:xfrm>
            <a:off x="0" y="0"/>
            <a:ext cx="12192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7076058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10/21/2024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9308208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161288" y="441959"/>
            <a:ext cx="611123" cy="460235"/>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0" y="978408"/>
            <a:ext cx="12191999" cy="45719"/>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0" y="0"/>
            <a:ext cx="12191999" cy="6858000"/>
          </a:xfrm>
          <a:prstGeom prst="rect">
            <a:avLst/>
          </a:prstGeom>
          <a:blipFill>
            <a:blip r:embed="rId4"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200" b="0" i="0">
                <a:solidFill>
                  <a:srgbClr val="00ABC5"/>
                </a:solidFill>
                <a:latin typeface="Calibri Light"/>
                <a:cs typeface="Calibri Light"/>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10/21/2024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0260802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161288" y="441959"/>
            <a:ext cx="611123" cy="460235"/>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0" y="978408"/>
            <a:ext cx="12191999" cy="45719"/>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0" y="0"/>
            <a:ext cx="12191999" cy="6858000"/>
          </a:xfrm>
          <a:prstGeom prst="rect">
            <a:avLst/>
          </a:prstGeom>
          <a:blipFill>
            <a:blip r:embed="rId4"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200" b="0" i="0">
                <a:solidFill>
                  <a:srgbClr val="00ABC5"/>
                </a:solidFill>
                <a:latin typeface="Calibri Light"/>
                <a:cs typeface="Calibri Light"/>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10/21/2024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7296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image" Target="../media/image3.png"/><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image" Target="../media/image2.png"/><Relationship Id="rId5" Type="http://schemas.openxmlformats.org/officeDocument/2006/relationships/slideLayout" Target="../slideLayouts/slideLayout93.xml"/><Relationship Id="rId10" Type="http://schemas.openxmlformats.org/officeDocument/2006/relationships/image" Target="../media/image1.png"/><Relationship Id="rId4" Type="http://schemas.openxmlformats.org/officeDocument/2006/relationships/slideLayout" Target="../slideLayouts/slideLayout92.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99.xml"/><Relationship Id="rId7" Type="http://schemas.openxmlformats.org/officeDocument/2006/relationships/image" Target="../media/image26.jpg"/><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theme" Target="../theme/theme11.xml"/><Relationship Id="rId5" Type="http://schemas.openxmlformats.org/officeDocument/2006/relationships/slideLayout" Target="../slideLayouts/slideLayout101.xml"/><Relationship Id="rId4" Type="http://schemas.openxmlformats.org/officeDocument/2006/relationships/slideLayout" Target="../slideLayouts/slideLayout10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image" Target="../media/image3.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image" Target="../media/image2.png"/><Relationship Id="rId2" Type="http://schemas.openxmlformats.org/officeDocument/2006/relationships/slideLayout" Target="../slideLayouts/slideLayout9.xml"/><Relationship Id="rId16"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theme" Target="../theme/theme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2.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image" Target="../media/image1.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3.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10" Type="http://schemas.openxmlformats.org/officeDocument/2006/relationships/image" Target="../media/image2.png"/><Relationship Id="rId4" Type="http://schemas.openxmlformats.org/officeDocument/2006/relationships/slideLayout" Target="../slideLayouts/slideLayout35.xml"/><Relationship Id="rId9"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2.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image" Target="../media/image11.pn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image" Target="../media/image10.png"/><Relationship Id="rId5" Type="http://schemas.openxmlformats.org/officeDocument/2006/relationships/slideLayout" Target="../slideLayouts/slideLayout43.xml"/><Relationship Id="rId10" Type="http://schemas.openxmlformats.org/officeDocument/2006/relationships/theme" Target="../theme/theme5.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13.pn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image" Target="../media/image13.png"/><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image" Target="../media/image12.png"/><Relationship Id="rId5" Type="http://schemas.openxmlformats.org/officeDocument/2006/relationships/slideLayout" Target="../slideLayouts/slideLayout52.xml"/><Relationship Id="rId10" Type="http://schemas.openxmlformats.org/officeDocument/2006/relationships/image" Target="../media/image11.png"/><Relationship Id="rId4" Type="http://schemas.openxmlformats.org/officeDocument/2006/relationships/slideLayout" Target="../slideLayouts/slideLayout51.xml"/><Relationship Id="rId9" Type="http://schemas.openxmlformats.org/officeDocument/2006/relationships/image" Target="../media/image10.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theme" Target="../theme/theme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image" Target="../media/image12.pn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image" Target="../media/image11.png"/><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image" Target="../media/image10.png"/><Relationship Id="rId5" Type="http://schemas.openxmlformats.org/officeDocument/2006/relationships/slideLayout" Target="../slideLayouts/slideLayout76.xml"/><Relationship Id="rId10" Type="http://schemas.openxmlformats.org/officeDocument/2006/relationships/theme" Target="../theme/theme8.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image" Target="../media/image13.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image" Target="../media/image3.png"/><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image" Target="../media/image2.png"/><Relationship Id="rId5" Type="http://schemas.openxmlformats.org/officeDocument/2006/relationships/slideLayout" Target="../slideLayouts/slideLayout85.xml"/><Relationship Id="rId10" Type="http://schemas.openxmlformats.org/officeDocument/2006/relationships/image" Target="../media/image1.png"/><Relationship Id="rId4" Type="http://schemas.openxmlformats.org/officeDocument/2006/relationships/slideLayout" Target="../slideLayouts/slideLayout84.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EDC2D88-F756-409E-A6AD-5FB8AC61F740}"/>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922A8635-A0BB-4D86-8B82-E94776279AB9}" type="datetime1">
              <a:rPr lang="en-GB" smtClean="0"/>
              <a:t>21/10/2024</a:t>
            </a:fld>
            <a:endParaRPr lang="en-GB" dirty="0"/>
          </a:p>
        </p:txBody>
      </p:sp>
      <p:sp>
        <p:nvSpPr>
          <p:cNvPr id="5" name="Footer Placeholder 4">
            <a:extLst>
              <a:ext uri="{FF2B5EF4-FFF2-40B4-BE49-F238E27FC236}">
                <a16:creationId xmlns:a16="http://schemas.microsoft.com/office/drawing/2014/main" id="{C230DAF9-2AB2-4D4C-86E8-4CB3AEEC01D4}"/>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pic>
        <p:nvPicPr>
          <p:cNvPr id="13" name="Picture 12">
            <a:extLst>
              <a:ext uri="{FF2B5EF4-FFF2-40B4-BE49-F238E27FC236}">
                <a16:creationId xmlns:a16="http://schemas.microsoft.com/office/drawing/2014/main" id="{44740D2D-805D-44C1-82BA-EB5BB699F25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61875" y="441940"/>
            <a:ext cx="610144" cy="459756"/>
          </a:xfrm>
          <a:prstGeom prst="rect">
            <a:avLst/>
          </a:prstGeom>
        </p:spPr>
      </p:pic>
      <p:pic>
        <p:nvPicPr>
          <p:cNvPr id="14" name="Picture 2">
            <a:extLst>
              <a:ext uri="{FF2B5EF4-FFF2-40B4-BE49-F238E27FC236}">
                <a16:creationId xmlns:a16="http://schemas.microsoft.com/office/drawing/2014/main" id="{809166C6-DBB6-4FC3-BF3D-758B518F65CD}"/>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588" y="978966"/>
            <a:ext cx="8185151" cy="4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32B005A1-6EA9-4A9A-8612-7FFAFB646351}"/>
              </a:ext>
            </a:extLst>
          </p:cNvPr>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l="34779" t="4" b="362"/>
          <a:stretch/>
        </p:blipFill>
        <p:spPr bwMode="auto">
          <a:xfrm rot="10800000">
            <a:off x="6853614" y="979133"/>
            <a:ext cx="5338385"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8">
            <a:extLst>
              <a:ext uri="{FF2B5EF4-FFF2-40B4-BE49-F238E27FC236}">
                <a16:creationId xmlns:a16="http://schemas.microsoft.com/office/drawing/2014/main" id="{DB588E73-ED99-458A-807D-1CAF280B27FD}"/>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0" y="-1"/>
            <a:ext cx="12192000" cy="6895199"/>
          </a:xfrm>
          <a:prstGeom prst="rect">
            <a:avLst/>
          </a:prstGeom>
        </p:spPr>
      </p:pic>
      <p:sp>
        <p:nvSpPr>
          <p:cNvPr id="6" name="Slide Number Placeholder 5">
            <a:extLst>
              <a:ext uri="{FF2B5EF4-FFF2-40B4-BE49-F238E27FC236}">
                <a16:creationId xmlns:a16="http://schemas.microsoft.com/office/drawing/2014/main" id="{E8E87CC8-56A0-4A49-8ECF-82B905EE1545}"/>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1539549611"/>
      </p:ext>
    </p:extLst>
  </p:cSld>
  <p:clrMap bg1="lt1" tx1="dk1" bg2="lt2" tx2="dk2" accent1="accent1" accent2="accent2" accent3="accent3" accent4="accent4" accent5="accent5" accent6="accent6" hlink="hlink" folHlink="folHlink"/>
  <p:sldLayoutIdLst>
    <p:sldLayoutId id="2147483843" r:id="rId1"/>
    <p:sldLayoutId id="2147483847" r:id="rId2"/>
    <p:sldLayoutId id="2147483846" r:id="rId3"/>
    <p:sldLayoutId id="2147483849" r:id="rId4"/>
    <p:sldLayoutId id="2147483850" r:id="rId5"/>
    <p:sldLayoutId id="2147483848" r:id="rId6"/>
    <p:sldLayoutId id="2147483851" r:id="rId7"/>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EDC2D88-F756-409E-A6AD-5FB8AC61F740}"/>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r>
              <a:rPr lang="en-US"/>
              <a:t>29/08/2023</a:t>
            </a:r>
            <a:endParaRPr lang="en-GB" dirty="0"/>
          </a:p>
        </p:txBody>
      </p:sp>
      <p:sp>
        <p:nvSpPr>
          <p:cNvPr id="5" name="Footer Placeholder 4">
            <a:extLst>
              <a:ext uri="{FF2B5EF4-FFF2-40B4-BE49-F238E27FC236}">
                <a16:creationId xmlns:a16="http://schemas.microsoft.com/office/drawing/2014/main" id="{C230DAF9-2AB2-4D4C-86E8-4CB3AEEC01D4}"/>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a:t>29/08/2023                                                                                                                                                                                                                                                                                                                                                                               KARACHAGANAK PETROLEUM OPERATING B.V</a:t>
            </a:r>
            <a:endParaRPr lang="en-GB" dirty="0"/>
          </a:p>
        </p:txBody>
      </p:sp>
      <p:pic>
        <p:nvPicPr>
          <p:cNvPr id="13" name="Picture 12">
            <a:extLst>
              <a:ext uri="{FF2B5EF4-FFF2-40B4-BE49-F238E27FC236}">
                <a16:creationId xmlns:a16="http://schemas.microsoft.com/office/drawing/2014/main" id="{44740D2D-805D-44C1-82BA-EB5BB699F25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61875" y="441940"/>
            <a:ext cx="610144" cy="459756"/>
          </a:xfrm>
          <a:prstGeom prst="rect">
            <a:avLst/>
          </a:prstGeom>
        </p:spPr>
      </p:pic>
      <p:pic>
        <p:nvPicPr>
          <p:cNvPr id="14" name="Picture 2">
            <a:extLst>
              <a:ext uri="{FF2B5EF4-FFF2-40B4-BE49-F238E27FC236}">
                <a16:creationId xmlns:a16="http://schemas.microsoft.com/office/drawing/2014/main" id="{809166C6-DBB6-4FC3-BF3D-758B518F65CD}"/>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588" y="978966"/>
            <a:ext cx="8185151" cy="4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32B005A1-6EA9-4A9A-8612-7FFAFB646351}"/>
              </a:ext>
            </a:extLst>
          </p:cNvPr>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l="34779" t="4" b="362"/>
          <a:stretch/>
        </p:blipFill>
        <p:spPr bwMode="auto">
          <a:xfrm rot="10800000">
            <a:off x="6853614" y="979133"/>
            <a:ext cx="5338385"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8">
            <a:extLst>
              <a:ext uri="{FF2B5EF4-FFF2-40B4-BE49-F238E27FC236}">
                <a16:creationId xmlns:a16="http://schemas.microsoft.com/office/drawing/2014/main" id="{DB588E73-ED99-458A-807D-1CAF280B27FD}"/>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1"/>
            <a:ext cx="12192000" cy="6895199"/>
          </a:xfrm>
          <a:prstGeom prst="rect">
            <a:avLst/>
          </a:prstGeom>
        </p:spPr>
      </p:pic>
      <p:sp>
        <p:nvSpPr>
          <p:cNvPr id="6" name="Slide Number Placeholder 5">
            <a:extLst>
              <a:ext uri="{FF2B5EF4-FFF2-40B4-BE49-F238E27FC236}">
                <a16:creationId xmlns:a16="http://schemas.microsoft.com/office/drawing/2014/main" id="{E8E87CC8-56A0-4A49-8ECF-82B905EE1545}"/>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525176041"/>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161288" y="441959"/>
            <a:ext cx="611123" cy="460235"/>
          </a:xfrm>
          <a:prstGeom prst="rect">
            <a:avLst/>
          </a:prstGeom>
          <a:blipFill>
            <a:blip r:embed="rId7" cstate="print"/>
            <a:stretch>
              <a:fillRect/>
            </a:stretch>
          </a:blipFill>
        </p:spPr>
        <p:txBody>
          <a:bodyPr wrap="square" lIns="0" tIns="0" rIns="0" bIns="0" rtlCol="0"/>
          <a:lstStyle/>
          <a:p>
            <a:endParaRPr/>
          </a:p>
        </p:txBody>
      </p:sp>
      <p:sp>
        <p:nvSpPr>
          <p:cNvPr id="17" name="bk object 17"/>
          <p:cNvSpPr/>
          <p:nvPr/>
        </p:nvSpPr>
        <p:spPr>
          <a:xfrm>
            <a:off x="0" y="978408"/>
            <a:ext cx="12191999" cy="45719"/>
          </a:xfrm>
          <a:prstGeom prst="rect">
            <a:avLst/>
          </a:prstGeom>
          <a:blipFill>
            <a:blip r:embed="rId8" cstate="print"/>
            <a:stretch>
              <a:fillRect/>
            </a:stretch>
          </a:blipFill>
        </p:spPr>
        <p:txBody>
          <a:bodyPr wrap="square" lIns="0" tIns="0" rIns="0" bIns="0" rtlCol="0"/>
          <a:lstStyle/>
          <a:p>
            <a:endParaRPr/>
          </a:p>
        </p:txBody>
      </p:sp>
      <p:sp>
        <p:nvSpPr>
          <p:cNvPr id="2" name="Holder 2"/>
          <p:cNvSpPr>
            <a:spLocks noGrp="1"/>
          </p:cNvSpPr>
          <p:nvPr>
            <p:ph type="title"/>
          </p:nvPr>
        </p:nvSpPr>
        <p:spPr>
          <a:xfrm>
            <a:off x="3307781" y="273979"/>
            <a:ext cx="5576437" cy="521334"/>
          </a:xfrm>
          <a:prstGeom prst="rect">
            <a:avLst/>
          </a:prstGeom>
        </p:spPr>
        <p:txBody>
          <a:bodyPr wrap="square" lIns="0" tIns="0" rIns="0" bIns="0">
            <a:spAutoFit/>
          </a:bodyPr>
          <a:lstStyle>
            <a:lvl1pPr>
              <a:defRPr sz="3200" b="0" i="0">
                <a:solidFill>
                  <a:srgbClr val="00ABC5"/>
                </a:solidFill>
                <a:latin typeface="Calibri Light"/>
                <a:cs typeface="Calibri Light"/>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10/21/2024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8719945"/>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015285-F585-4AD8-B33B-E2B8DB882FD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551416" y="261890"/>
            <a:ext cx="681038" cy="513176"/>
          </a:xfrm>
          <a:prstGeom prst="rect">
            <a:avLst/>
          </a:prstGeom>
        </p:spPr>
      </p:pic>
      <p:grpSp>
        <p:nvGrpSpPr>
          <p:cNvPr id="5" name="Group 4">
            <a:extLst>
              <a:ext uri="{FF2B5EF4-FFF2-40B4-BE49-F238E27FC236}">
                <a16:creationId xmlns:a16="http://schemas.microsoft.com/office/drawing/2014/main" id="{258B99DF-C0FD-4160-8914-D3FCE4E30D6B}"/>
              </a:ext>
            </a:extLst>
          </p:cNvPr>
          <p:cNvGrpSpPr/>
          <p:nvPr userDrawn="1"/>
        </p:nvGrpSpPr>
        <p:grpSpPr>
          <a:xfrm>
            <a:off x="0" y="836093"/>
            <a:ext cx="12192000" cy="61216"/>
            <a:chOff x="0" y="836092"/>
            <a:chExt cx="12192000" cy="61216"/>
          </a:xfrm>
        </p:grpSpPr>
        <p:pic>
          <p:nvPicPr>
            <p:cNvPr id="6" name="Picture 2">
              <a:extLst>
                <a:ext uri="{FF2B5EF4-FFF2-40B4-BE49-F238E27FC236}">
                  <a16:creationId xmlns:a16="http://schemas.microsoft.com/office/drawing/2014/main" id="{02B401F8-10A2-42B8-BD9B-F9A29419C9CB}"/>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836092"/>
              <a:ext cx="10919481" cy="6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CFB6FC4E-6E97-4F5A-9E72-EC8545068708}"/>
                </a:ext>
              </a:extLst>
            </p:cNvPr>
            <p:cNvPicPr>
              <a:picLocks noChangeAspect="1" noChangeArrowheads="1"/>
            </p:cNvPicPr>
            <p:nvPr userDrawn="1"/>
          </p:nvPicPr>
          <p:blipFill rotWithShape="1">
            <a:blip r:embed="rId17">
              <a:extLst>
                <a:ext uri="{28A0092B-C50C-407E-A947-70E740481C1C}">
                  <a14:useLocalDpi xmlns:a14="http://schemas.microsoft.com/office/drawing/2010/main" val="0"/>
                </a:ext>
              </a:extLst>
            </a:blip>
            <a:srcRect l="69543"/>
            <a:stretch/>
          </p:blipFill>
          <p:spPr bwMode="auto">
            <a:xfrm rot="10800000">
              <a:off x="8866262" y="836092"/>
              <a:ext cx="3325738" cy="6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Segnaposto piè di pagina 2">
            <a:extLst>
              <a:ext uri="{FF2B5EF4-FFF2-40B4-BE49-F238E27FC236}">
                <a16:creationId xmlns:a16="http://schemas.microsoft.com/office/drawing/2014/main" id="{2D0EF3A3-12BE-486A-94B5-303CDD1D57C7}"/>
              </a:ext>
            </a:extLst>
          </p:cNvPr>
          <p:cNvSpPr>
            <a:spLocks noGrp="1"/>
          </p:cNvSpPr>
          <p:nvPr>
            <p:ph type="ftr" sz="quarter" idx="3"/>
          </p:nvPr>
        </p:nvSpPr>
        <p:spPr>
          <a:xfrm>
            <a:off x="7210" y="6513725"/>
            <a:ext cx="12184790" cy="332474"/>
          </a:xfrm>
          <a:prstGeom prst="rect">
            <a:avLst/>
          </a:prstGeom>
        </p:spPr>
        <p:txBody>
          <a:bodyPr/>
          <a:lstStyle>
            <a:lvl1pPr>
              <a:defRPr>
                <a:solidFill>
                  <a:schemeClr val="tx2"/>
                </a:solidFill>
                <a:latin typeface="Calibri" panose="020F0502020204030204" pitchFamily="34" charset="0"/>
                <a:cs typeface="Calibri" panose="020F0502020204030204" pitchFamily="34" charset="0"/>
              </a:defRPr>
            </a:lvl1pPr>
          </a:lstStyle>
          <a:p>
            <a:pPr algn="ctr"/>
            <a:endParaRPr lang="en-GB" sz="800" dirty="0"/>
          </a:p>
        </p:txBody>
      </p:sp>
      <p:pic>
        <p:nvPicPr>
          <p:cNvPr id="10" name="Immagine 8">
            <a:extLst>
              <a:ext uri="{FF2B5EF4-FFF2-40B4-BE49-F238E27FC236}">
                <a16:creationId xmlns:a16="http://schemas.microsoft.com/office/drawing/2014/main" id="{7AFA2A1E-9CCA-4718-A393-777A9DBECB6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3896287855"/>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1" r:id="rId13"/>
    <p:sldLayoutId id="2147483873" r:id="rId14"/>
  </p:sldLayoutIdLst>
  <p:hf sldNum="0" hdr="0" ftr="0" dt="0"/>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EDC2D88-F756-409E-A6AD-5FB8AC61F740}"/>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AADF802A-A1C5-4FC1-9E49-615634C044DA}" type="datetime1">
              <a:rPr lang="ru-RU" smtClean="0"/>
              <a:t>21.10.2024</a:t>
            </a:fld>
            <a:endParaRPr lang="en-GB" dirty="0"/>
          </a:p>
        </p:txBody>
      </p:sp>
      <p:sp>
        <p:nvSpPr>
          <p:cNvPr id="5" name="Footer Placeholder 4">
            <a:extLst>
              <a:ext uri="{FF2B5EF4-FFF2-40B4-BE49-F238E27FC236}">
                <a16:creationId xmlns:a16="http://schemas.microsoft.com/office/drawing/2014/main" id="{C230DAF9-2AB2-4D4C-86E8-4CB3AEEC01D4}"/>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JOC 18 March 2014 </a:t>
            </a:r>
            <a:endParaRPr lang="en-GB" dirty="0"/>
          </a:p>
        </p:txBody>
      </p:sp>
      <p:pic>
        <p:nvPicPr>
          <p:cNvPr id="13" name="Picture 12">
            <a:extLst>
              <a:ext uri="{FF2B5EF4-FFF2-40B4-BE49-F238E27FC236}">
                <a16:creationId xmlns:a16="http://schemas.microsoft.com/office/drawing/2014/main" id="{44740D2D-805D-44C1-82BA-EB5BB699F251}"/>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61875" y="441940"/>
            <a:ext cx="610144" cy="459756"/>
          </a:xfrm>
          <a:prstGeom prst="rect">
            <a:avLst/>
          </a:prstGeom>
        </p:spPr>
      </p:pic>
      <p:pic>
        <p:nvPicPr>
          <p:cNvPr id="14" name="Picture 2">
            <a:extLst>
              <a:ext uri="{FF2B5EF4-FFF2-40B4-BE49-F238E27FC236}">
                <a16:creationId xmlns:a16="http://schemas.microsoft.com/office/drawing/2014/main" id="{809166C6-DBB6-4FC3-BF3D-758B518F65CD}"/>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588" y="978966"/>
            <a:ext cx="8185151" cy="4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32B005A1-6EA9-4A9A-8612-7FFAFB646351}"/>
              </a:ext>
            </a:extLst>
          </p:cNvPr>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l="34779" t="4" b="362"/>
          <a:stretch/>
        </p:blipFill>
        <p:spPr bwMode="auto">
          <a:xfrm rot="10800000">
            <a:off x="6853614" y="979133"/>
            <a:ext cx="5338385"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8">
            <a:extLst>
              <a:ext uri="{FF2B5EF4-FFF2-40B4-BE49-F238E27FC236}">
                <a16:creationId xmlns:a16="http://schemas.microsoft.com/office/drawing/2014/main" id="{DB588E73-ED99-458A-807D-1CAF280B27F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1"/>
            <a:ext cx="12192000" cy="6895199"/>
          </a:xfrm>
          <a:prstGeom prst="rect">
            <a:avLst/>
          </a:prstGeom>
        </p:spPr>
      </p:pic>
      <p:sp>
        <p:nvSpPr>
          <p:cNvPr id="6" name="Slide Number Placeholder 5">
            <a:extLst>
              <a:ext uri="{FF2B5EF4-FFF2-40B4-BE49-F238E27FC236}">
                <a16:creationId xmlns:a16="http://schemas.microsoft.com/office/drawing/2014/main" id="{E8E87CC8-56A0-4A49-8ECF-82B905EE1545}"/>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954530005"/>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7" r:id="rId7"/>
    <p:sldLayoutId id="2147483908" r:id="rId8"/>
    <p:sldLayoutId id="2147483909" r:id="rId9"/>
    <p:sldLayoutId id="2147483910"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4740D2D-805D-44C1-82BA-EB5BB699F25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61875" y="441940"/>
            <a:ext cx="610144" cy="459756"/>
          </a:xfrm>
          <a:prstGeom prst="rect">
            <a:avLst/>
          </a:prstGeom>
        </p:spPr>
      </p:pic>
      <p:pic>
        <p:nvPicPr>
          <p:cNvPr id="14" name="Picture 2">
            <a:extLst>
              <a:ext uri="{FF2B5EF4-FFF2-40B4-BE49-F238E27FC236}">
                <a16:creationId xmlns:a16="http://schemas.microsoft.com/office/drawing/2014/main" id="{809166C6-DBB6-4FC3-BF3D-758B518F65CD}"/>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588" y="978966"/>
            <a:ext cx="8185151" cy="4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32B005A1-6EA9-4A9A-8612-7FFAFB646351}"/>
              </a:ext>
            </a:extLst>
          </p:cNvPr>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l="34779" t="4" b="362"/>
          <a:stretch/>
        </p:blipFill>
        <p:spPr bwMode="auto">
          <a:xfrm rot="10800000">
            <a:off x="6853614" y="979133"/>
            <a:ext cx="5338385"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8199158"/>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9" r:id="rId7"/>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EDC2D88-F756-409E-A6AD-5FB8AC61F740}"/>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922A8635-A0BB-4D86-8B82-E94776279AB9}" type="datetime1">
              <a:rPr lang="en-GB" smtClean="0"/>
              <a:t>21/10/2024</a:t>
            </a:fld>
            <a:endParaRPr lang="en-GB" dirty="0"/>
          </a:p>
        </p:txBody>
      </p:sp>
      <p:sp>
        <p:nvSpPr>
          <p:cNvPr id="5" name="Footer Placeholder 4">
            <a:extLst>
              <a:ext uri="{FF2B5EF4-FFF2-40B4-BE49-F238E27FC236}">
                <a16:creationId xmlns:a16="http://schemas.microsoft.com/office/drawing/2014/main" id="{C230DAF9-2AB2-4D4C-86E8-4CB3AEEC01D4}"/>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pic>
        <p:nvPicPr>
          <p:cNvPr id="13" name="Picture 12">
            <a:extLst>
              <a:ext uri="{FF2B5EF4-FFF2-40B4-BE49-F238E27FC236}">
                <a16:creationId xmlns:a16="http://schemas.microsoft.com/office/drawing/2014/main" id="{44740D2D-805D-44C1-82BA-EB5BB699F251}"/>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161875" y="441940"/>
            <a:ext cx="610144" cy="459756"/>
          </a:xfrm>
          <a:prstGeom prst="rect">
            <a:avLst/>
          </a:prstGeom>
        </p:spPr>
      </p:pic>
      <p:pic>
        <p:nvPicPr>
          <p:cNvPr id="14" name="Picture 2">
            <a:extLst>
              <a:ext uri="{FF2B5EF4-FFF2-40B4-BE49-F238E27FC236}">
                <a16:creationId xmlns:a16="http://schemas.microsoft.com/office/drawing/2014/main" id="{809166C6-DBB6-4FC3-BF3D-758B518F65CD}"/>
              </a:ext>
            </a:extLst>
          </p:cNvPr>
          <p:cNvPicPr>
            <a:picLocks noChangeAspect="1" noChangeArrowheads="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588" y="978966"/>
            <a:ext cx="8185151" cy="4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32B005A1-6EA9-4A9A-8612-7FFAFB646351}"/>
              </a:ext>
            </a:extLst>
          </p:cNvPr>
          <p:cNvPicPr>
            <a:picLocks noChangeAspect="1" noChangeArrowheads="1"/>
          </p:cNvPicPr>
          <p:nvPr userDrawn="1"/>
        </p:nvPicPr>
        <p:blipFill rotWithShape="1">
          <a:blip r:embed="rId13" cstate="screen">
            <a:extLst>
              <a:ext uri="{28A0092B-C50C-407E-A947-70E740481C1C}">
                <a14:useLocalDpi xmlns:a14="http://schemas.microsoft.com/office/drawing/2010/main"/>
              </a:ext>
            </a:extLst>
          </a:blip>
          <a:srcRect/>
          <a:stretch/>
        </p:blipFill>
        <p:spPr bwMode="auto">
          <a:xfrm rot="10800000">
            <a:off x="6853614" y="979133"/>
            <a:ext cx="5338385"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8">
            <a:extLst>
              <a:ext uri="{FF2B5EF4-FFF2-40B4-BE49-F238E27FC236}">
                <a16:creationId xmlns:a16="http://schemas.microsoft.com/office/drawing/2014/main" id="{DB588E73-ED99-458A-807D-1CAF280B27FD}"/>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0" y="-1"/>
            <a:ext cx="12192000" cy="6895199"/>
          </a:xfrm>
          <a:prstGeom prst="rect">
            <a:avLst/>
          </a:prstGeom>
        </p:spPr>
      </p:pic>
      <p:sp>
        <p:nvSpPr>
          <p:cNvPr id="6" name="Slide Number Placeholder 5">
            <a:extLst>
              <a:ext uri="{FF2B5EF4-FFF2-40B4-BE49-F238E27FC236}">
                <a16:creationId xmlns:a16="http://schemas.microsoft.com/office/drawing/2014/main" id="{E8E87CC8-56A0-4A49-8ECF-82B905EE1545}"/>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1837776264"/>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EDC2D88-F756-409E-A6AD-5FB8AC61F740}"/>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922A8635-A0BB-4D86-8B82-E94776279AB9}" type="datetime1">
              <a:rPr lang="en-GB" smtClean="0"/>
              <a:t>21/10/2024</a:t>
            </a:fld>
            <a:endParaRPr lang="en-GB" dirty="0"/>
          </a:p>
        </p:txBody>
      </p:sp>
      <p:sp>
        <p:nvSpPr>
          <p:cNvPr id="5" name="Footer Placeholder 4">
            <a:extLst>
              <a:ext uri="{FF2B5EF4-FFF2-40B4-BE49-F238E27FC236}">
                <a16:creationId xmlns:a16="http://schemas.microsoft.com/office/drawing/2014/main" id="{C230DAF9-2AB2-4D4C-86E8-4CB3AEEC01D4}"/>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pic>
        <p:nvPicPr>
          <p:cNvPr id="13" name="Picture 12">
            <a:extLst>
              <a:ext uri="{FF2B5EF4-FFF2-40B4-BE49-F238E27FC236}">
                <a16:creationId xmlns:a16="http://schemas.microsoft.com/office/drawing/2014/main" id="{44740D2D-805D-44C1-82BA-EB5BB699F251}"/>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161875" y="441940"/>
            <a:ext cx="610144" cy="459756"/>
          </a:xfrm>
          <a:prstGeom prst="rect">
            <a:avLst/>
          </a:prstGeom>
        </p:spPr>
      </p:pic>
      <p:pic>
        <p:nvPicPr>
          <p:cNvPr id="14" name="Picture 2">
            <a:extLst>
              <a:ext uri="{FF2B5EF4-FFF2-40B4-BE49-F238E27FC236}">
                <a16:creationId xmlns:a16="http://schemas.microsoft.com/office/drawing/2014/main" id="{809166C6-DBB6-4FC3-BF3D-758B518F65CD}"/>
              </a:ext>
            </a:extLst>
          </p:cNvPr>
          <p:cNvPicPr>
            <a:picLocks noChangeAspect="1" noChangeArrowheads="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1588" y="978966"/>
            <a:ext cx="8185151" cy="4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32B005A1-6EA9-4A9A-8612-7FFAFB646351}"/>
              </a:ext>
            </a:extLst>
          </p:cNvPr>
          <p:cNvPicPr>
            <a:picLocks noChangeAspect="1" noChangeArrowheads="1"/>
          </p:cNvPicPr>
          <p:nvPr userDrawn="1"/>
        </p:nvPicPr>
        <p:blipFill rotWithShape="1">
          <a:blip r:embed="rId11" cstate="screen">
            <a:extLst>
              <a:ext uri="{28A0092B-C50C-407E-A947-70E740481C1C}">
                <a14:useLocalDpi xmlns:a14="http://schemas.microsoft.com/office/drawing/2010/main"/>
              </a:ext>
            </a:extLst>
          </a:blip>
          <a:srcRect/>
          <a:stretch/>
        </p:blipFill>
        <p:spPr bwMode="auto">
          <a:xfrm rot="10800000">
            <a:off x="6853614" y="979133"/>
            <a:ext cx="5338385"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8">
            <a:extLst>
              <a:ext uri="{FF2B5EF4-FFF2-40B4-BE49-F238E27FC236}">
                <a16:creationId xmlns:a16="http://schemas.microsoft.com/office/drawing/2014/main" id="{DB588E73-ED99-458A-807D-1CAF280B27FD}"/>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0" y="-1"/>
            <a:ext cx="12192000" cy="6895199"/>
          </a:xfrm>
          <a:prstGeom prst="rect">
            <a:avLst/>
          </a:prstGeom>
        </p:spPr>
      </p:pic>
      <p:sp>
        <p:nvSpPr>
          <p:cNvPr id="6" name="Slide Number Placeholder 5">
            <a:extLst>
              <a:ext uri="{FF2B5EF4-FFF2-40B4-BE49-F238E27FC236}">
                <a16:creationId xmlns:a16="http://schemas.microsoft.com/office/drawing/2014/main" id="{E8E87CC8-56A0-4A49-8ECF-82B905EE1545}"/>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2133400755"/>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5301824"/>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 id="2147483950" r:id="rId12"/>
    <p:sldLayoutId id="2147483951" r:id="rId13"/>
    <p:sldLayoutId id="2147483952" r:id="rId14"/>
    <p:sldLayoutId id="2147483953" r:id="rId15"/>
    <p:sldLayoutId id="2147483954" r:id="rId16"/>
    <p:sldLayoutId id="2147483990"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EDC2D88-F756-409E-A6AD-5FB8AC61F740}"/>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922A8635-A0BB-4D86-8B82-E94776279AB9}" type="datetime1">
              <a:rPr lang="en-GB" smtClean="0"/>
              <a:t>21/10/2024</a:t>
            </a:fld>
            <a:endParaRPr lang="en-GB" dirty="0"/>
          </a:p>
        </p:txBody>
      </p:sp>
      <p:sp>
        <p:nvSpPr>
          <p:cNvPr id="5" name="Footer Placeholder 4">
            <a:extLst>
              <a:ext uri="{FF2B5EF4-FFF2-40B4-BE49-F238E27FC236}">
                <a16:creationId xmlns:a16="http://schemas.microsoft.com/office/drawing/2014/main" id="{C230DAF9-2AB2-4D4C-86E8-4CB3AEEC01D4}"/>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pic>
        <p:nvPicPr>
          <p:cNvPr id="13" name="Picture 12">
            <a:extLst>
              <a:ext uri="{FF2B5EF4-FFF2-40B4-BE49-F238E27FC236}">
                <a16:creationId xmlns:a16="http://schemas.microsoft.com/office/drawing/2014/main" id="{44740D2D-805D-44C1-82BA-EB5BB699F251}"/>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161875" y="441940"/>
            <a:ext cx="610144" cy="459756"/>
          </a:xfrm>
          <a:prstGeom prst="rect">
            <a:avLst/>
          </a:prstGeom>
        </p:spPr>
      </p:pic>
      <p:pic>
        <p:nvPicPr>
          <p:cNvPr id="14" name="Picture 2">
            <a:extLst>
              <a:ext uri="{FF2B5EF4-FFF2-40B4-BE49-F238E27FC236}">
                <a16:creationId xmlns:a16="http://schemas.microsoft.com/office/drawing/2014/main" id="{809166C6-DBB6-4FC3-BF3D-758B518F65CD}"/>
              </a:ext>
            </a:extLst>
          </p:cNvPr>
          <p:cNvPicPr>
            <a:picLocks noChangeAspect="1" noChangeArrowheads="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588" y="978966"/>
            <a:ext cx="8185151" cy="4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32B005A1-6EA9-4A9A-8612-7FFAFB646351}"/>
              </a:ext>
            </a:extLst>
          </p:cNvPr>
          <p:cNvPicPr>
            <a:picLocks noChangeAspect="1" noChangeArrowheads="1"/>
          </p:cNvPicPr>
          <p:nvPr userDrawn="1"/>
        </p:nvPicPr>
        <p:blipFill rotWithShape="1">
          <a:blip r:embed="rId13" cstate="screen">
            <a:extLst>
              <a:ext uri="{28A0092B-C50C-407E-A947-70E740481C1C}">
                <a14:useLocalDpi xmlns:a14="http://schemas.microsoft.com/office/drawing/2010/main"/>
              </a:ext>
            </a:extLst>
          </a:blip>
          <a:srcRect/>
          <a:stretch/>
        </p:blipFill>
        <p:spPr bwMode="auto">
          <a:xfrm rot="10800000">
            <a:off x="6853614" y="979133"/>
            <a:ext cx="5338385"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8">
            <a:extLst>
              <a:ext uri="{FF2B5EF4-FFF2-40B4-BE49-F238E27FC236}">
                <a16:creationId xmlns:a16="http://schemas.microsoft.com/office/drawing/2014/main" id="{DB588E73-ED99-458A-807D-1CAF280B27FD}"/>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0" y="-1"/>
            <a:ext cx="12192000" cy="6895199"/>
          </a:xfrm>
          <a:prstGeom prst="rect">
            <a:avLst/>
          </a:prstGeom>
        </p:spPr>
      </p:pic>
      <p:sp>
        <p:nvSpPr>
          <p:cNvPr id="6" name="Slide Number Placeholder 5">
            <a:extLst>
              <a:ext uri="{FF2B5EF4-FFF2-40B4-BE49-F238E27FC236}">
                <a16:creationId xmlns:a16="http://schemas.microsoft.com/office/drawing/2014/main" id="{E8E87CC8-56A0-4A49-8ECF-82B905EE1545}"/>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3864154548"/>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EDC2D88-F756-409E-A6AD-5FB8AC61F740}"/>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922A8635-A0BB-4D86-8B82-E94776279AB9}" type="datetime1">
              <a:rPr lang="en-GB" smtClean="0"/>
              <a:t>21/10/2024</a:t>
            </a:fld>
            <a:endParaRPr lang="en-GB" dirty="0"/>
          </a:p>
        </p:txBody>
      </p:sp>
      <p:sp>
        <p:nvSpPr>
          <p:cNvPr id="5" name="Footer Placeholder 4">
            <a:extLst>
              <a:ext uri="{FF2B5EF4-FFF2-40B4-BE49-F238E27FC236}">
                <a16:creationId xmlns:a16="http://schemas.microsoft.com/office/drawing/2014/main" id="{C230DAF9-2AB2-4D4C-86E8-4CB3AEEC01D4}"/>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pic>
        <p:nvPicPr>
          <p:cNvPr id="13" name="Picture 12">
            <a:extLst>
              <a:ext uri="{FF2B5EF4-FFF2-40B4-BE49-F238E27FC236}">
                <a16:creationId xmlns:a16="http://schemas.microsoft.com/office/drawing/2014/main" id="{44740D2D-805D-44C1-82BA-EB5BB699F25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61875" y="441940"/>
            <a:ext cx="610144" cy="459756"/>
          </a:xfrm>
          <a:prstGeom prst="rect">
            <a:avLst/>
          </a:prstGeom>
        </p:spPr>
      </p:pic>
      <p:pic>
        <p:nvPicPr>
          <p:cNvPr id="14" name="Picture 2">
            <a:extLst>
              <a:ext uri="{FF2B5EF4-FFF2-40B4-BE49-F238E27FC236}">
                <a16:creationId xmlns:a16="http://schemas.microsoft.com/office/drawing/2014/main" id="{809166C6-DBB6-4FC3-BF3D-758B518F65CD}"/>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588" y="978966"/>
            <a:ext cx="8185151" cy="4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32B005A1-6EA9-4A9A-8612-7FFAFB646351}"/>
              </a:ext>
            </a:extLst>
          </p:cNvPr>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l="34779" t="4" b="362"/>
          <a:stretch/>
        </p:blipFill>
        <p:spPr bwMode="auto">
          <a:xfrm rot="10800000">
            <a:off x="6853614" y="979133"/>
            <a:ext cx="5338385"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8">
            <a:extLst>
              <a:ext uri="{FF2B5EF4-FFF2-40B4-BE49-F238E27FC236}">
                <a16:creationId xmlns:a16="http://schemas.microsoft.com/office/drawing/2014/main" id="{DB588E73-ED99-458A-807D-1CAF280B27FD}"/>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1"/>
            <a:ext cx="12192000" cy="6895199"/>
          </a:xfrm>
          <a:prstGeom prst="rect">
            <a:avLst/>
          </a:prstGeom>
        </p:spPr>
      </p:pic>
      <p:sp>
        <p:nvSpPr>
          <p:cNvPr id="6" name="Slide Number Placeholder 5">
            <a:extLst>
              <a:ext uri="{FF2B5EF4-FFF2-40B4-BE49-F238E27FC236}">
                <a16:creationId xmlns:a16="http://schemas.microsoft.com/office/drawing/2014/main" id="{E8E87CC8-56A0-4A49-8ECF-82B905EE1545}"/>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3890005927"/>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0.xml"/></Relationships>
</file>

<file path=ppt/slides/_rels/slide1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00.xml"/></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00.xml"/></Relationships>
</file>

<file path=ppt/slides/_rels/slide1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0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100.xml"/><Relationship Id="rId5" Type="http://schemas.openxmlformats.org/officeDocument/2006/relationships/image" Target="../media/image45.jpg"/><Relationship Id="rId4" Type="http://schemas.openxmlformats.org/officeDocument/2006/relationships/image" Target="../media/image44.jp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100.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8.xml"/></Relationships>
</file>

<file path=ppt/slides/_rels/slide19.xml.rels><?xml version="1.0" encoding="UTF-8" standalone="yes"?>
<Relationships xmlns="http://schemas.openxmlformats.org/package/2006/relationships"><Relationship Id="rId8" Type="http://schemas.openxmlformats.org/officeDocument/2006/relationships/image" Target="../media/image54.png"/><Relationship Id="rId13" Type="http://schemas.microsoft.com/office/2007/relationships/hdphoto" Target="../media/hdphoto6.wdp"/><Relationship Id="rId18" Type="http://schemas.openxmlformats.org/officeDocument/2006/relationships/image" Target="../media/image61.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7.png"/><Relationship Id="rId17" Type="http://schemas.openxmlformats.org/officeDocument/2006/relationships/image" Target="../media/image60.png"/><Relationship Id="rId2" Type="http://schemas.openxmlformats.org/officeDocument/2006/relationships/notesSlide" Target="../notesSlides/notesSlide4.xml"/><Relationship Id="rId16" Type="http://schemas.openxmlformats.org/officeDocument/2006/relationships/image" Target="../media/image59.png"/><Relationship Id="rId20" Type="http://schemas.openxmlformats.org/officeDocument/2006/relationships/image" Target="../media/image62.png"/><Relationship Id="rId1" Type="http://schemas.openxmlformats.org/officeDocument/2006/relationships/slideLayout" Target="../slideLayouts/slideLayout60.xml"/><Relationship Id="rId6" Type="http://schemas.openxmlformats.org/officeDocument/2006/relationships/image" Target="../media/image52.png"/><Relationship Id="rId11" Type="http://schemas.microsoft.com/office/2007/relationships/hdphoto" Target="../media/hdphoto5.wdp"/><Relationship Id="rId5" Type="http://schemas.openxmlformats.org/officeDocument/2006/relationships/image" Target="../media/image51.png"/><Relationship Id="rId15" Type="http://schemas.microsoft.com/office/2007/relationships/hdphoto" Target="../media/hdphoto7.wdp"/><Relationship Id="rId10" Type="http://schemas.openxmlformats.org/officeDocument/2006/relationships/image" Target="../media/image56.png"/><Relationship Id="rId19" Type="http://schemas.microsoft.com/office/2007/relationships/hdphoto" Target="../media/hdphoto8.wdp"/><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7.xml"/><Relationship Id="rId4" Type="http://schemas.openxmlformats.org/officeDocument/2006/relationships/image" Target="../media/image3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1.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69.png"/><Relationship Id="rId18" Type="http://schemas.openxmlformats.org/officeDocument/2006/relationships/image" Target="../media/image73.png"/><Relationship Id="rId26" Type="http://schemas.openxmlformats.org/officeDocument/2006/relationships/image" Target="../media/image77.png"/><Relationship Id="rId3" Type="http://schemas.microsoft.com/office/2007/relationships/hdphoto" Target="../media/hdphoto9.wdp"/><Relationship Id="rId21" Type="http://schemas.microsoft.com/office/2007/relationships/hdphoto" Target="../media/hdphoto16.wdp"/><Relationship Id="rId7" Type="http://schemas.microsoft.com/office/2007/relationships/hdphoto" Target="../media/hdphoto11.wdp"/><Relationship Id="rId12" Type="http://schemas.microsoft.com/office/2007/relationships/hdphoto" Target="../media/hdphoto13.wdp"/><Relationship Id="rId17" Type="http://schemas.microsoft.com/office/2007/relationships/hdphoto" Target="../media/hdphoto14.wdp"/><Relationship Id="rId25" Type="http://schemas.microsoft.com/office/2007/relationships/hdphoto" Target="../media/hdphoto18.wdp"/><Relationship Id="rId33" Type="http://schemas.openxmlformats.org/officeDocument/2006/relationships/image" Target="../media/image82.png"/><Relationship Id="rId2" Type="http://schemas.openxmlformats.org/officeDocument/2006/relationships/image" Target="../media/image63.png"/><Relationship Id="rId16" Type="http://schemas.openxmlformats.org/officeDocument/2006/relationships/image" Target="../media/image72.png"/><Relationship Id="rId20" Type="http://schemas.openxmlformats.org/officeDocument/2006/relationships/image" Target="../media/image74.png"/><Relationship Id="rId29" Type="http://schemas.microsoft.com/office/2007/relationships/hdphoto" Target="../media/hdphoto20.wdp"/><Relationship Id="rId1" Type="http://schemas.openxmlformats.org/officeDocument/2006/relationships/slideLayout" Target="../slideLayouts/slideLayout60.xml"/><Relationship Id="rId6" Type="http://schemas.openxmlformats.org/officeDocument/2006/relationships/image" Target="../media/image65.png"/><Relationship Id="rId11" Type="http://schemas.openxmlformats.org/officeDocument/2006/relationships/image" Target="../media/image68.png"/><Relationship Id="rId24" Type="http://schemas.openxmlformats.org/officeDocument/2006/relationships/image" Target="../media/image76.png"/><Relationship Id="rId32" Type="http://schemas.openxmlformats.org/officeDocument/2006/relationships/image" Target="../media/image81.png"/><Relationship Id="rId5" Type="http://schemas.microsoft.com/office/2007/relationships/hdphoto" Target="../media/hdphoto10.wdp"/><Relationship Id="rId15" Type="http://schemas.openxmlformats.org/officeDocument/2006/relationships/image" Target="../media/image71.png"/><Relationship Id="rId23" Type="http://schemas.microsoft.com/office/2007/relationships/hdphoto" Target="../media/hdphoto17.wdp"/><Relationship Id="rId28" Type="http://schemas.openxmlformats.org/officeDocument/2006/relationships/image" Target="../media/image78.png"/><Relationship Id="rId10" Type="http://schemas.openxmlformats.org/officeDocument/2006/relationships/image" Target="../media/image67.png"/><Relationship Id="rId19" Type="http://schemas.microsoft.com/office/2007/relationships/hdphoto" Target="../media/hdphoto15.wdp"/><Relationship Id="rId31" Type="http://schemas.openxmlformats.org/officeDocument/2006/relationships/image" Target="../media/image80.png"/><Relationship Id="rId4" Type="http://schemas.openxmlformats.org/officeDocument/2006/relationships/image" Target="../media/image64.png"/><Relationship Id="rId9" Type="http://schemas.microsoft.com/office/2007/relationships/hdphoto" Target="../media/hdphoto12.wdp"/><Relationship Id="rId14" Type="http://schemas.openxmlformats.org/officeDocument/2006/relationships/image" Target="../media/image70.png"/><Relationship Id="rId22" Type="http://schemas.openxmlformats.org/officeDocument/2006/relationships/image" Target="../media/image75.png"/><Relationship Id="rId27" Type="http://schemas.microsoft.com/office/2007/relationships/hdphoto" Target="../media/hdphoto19.wdp"/><Relationship Id="rId30" Type="http://schemas.openxmlformats.org/officeDocument/2006/relationships/image" Target="../media/image79.png"/></Relationships>
</file>

<file path=ppt/slides/_rels/slide22.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60.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3.xml.rels><?xml version="1.0" encoding="UTF-8" standalone="yes"?>
<Relationships xmlns="http://schemas.openxmlformats.org/package/2006/relationships"><Relationship Id="rId8" Type="http://schemas.openxmlformats.org/officeDocument/2006/relationships/hyperlink" Target="mailto:infoimbc@imbc.kz" TargetMode="External"/><Relationship Id="rId3" Type="http://schemas.openxmlformats.org/officeDocument/2006/relationships/image" Target="../media/image91.svg"/><Relationship Id="rId7" Type="http://schemas.openxmlformats.org/officeDocument/2006/relationships/image" Target="../media/image95.svg"/><Relationship Id="rId2" Type="http://schemas.openxmlformats.org/officeDocument/2006/relationships/image" Target="../media/image90.png"/><Relationship Id="rId1" Type="http://schemas.openxmlformats.org/officeDocument/2006/relationships/slideLayout" Target="../slideLayouts/slideLayout71.xml"/><Relationship Id="rId6" Type="http://schemas.openxmlformats.org/officeDocument/2006/relationships/image" Target="../media/image94.png"/><Relationship Id="rId5" Type="http://schemas.openxmlformats.org/officeDocument/2006/relationships/image" Target="../media/image93.svg"/><Relationship Id="rId4" Type="http://schemas.openxmlformats.org/officeDocument/2006/relationships/image" Target="../media/image92.png"/><Relationship Id="rId9" Type="http://schemas.openxmlformats.org/officeDocument/2006/relationships/hyperlink" Target="http://www.imbc.kz/"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7.xml.rels><?xml version="1.0" encoding="UTF-8" standalone="yes"?>
<Relationships xmlns="http://schemas.openxmlformats.org/package/2006/relationships"><Relationship Id="rId3" Type="http://schemas.openxmlformats.org/officeDocument/2006/relationships/hyperlink" Target="mailto:MIVQ@kpo.kz" TargetMode="External"/><Relationship Id="rId2" Type="http://schemas.openxmlformats.org/officeDocument/2006/relationships/hyperlink" Target="https://kpo.kz/ru/postavshchikam/registracija-v-baze-dannykh-postavshchikov-kpo" TargetMode="External"/><Relationship Id="rId1" Type="http://schemas.openxmlformats.org/officeDocument/2006/relationships/slideLayout" Target="../slideLayouts/slideLayout5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0.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8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3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hyperlink" Target="https://kpo.kz/en/suppliers/e-procurement-e-bidding" TargetMode="External"/><Relationship Id="rId1" Type="http://schemas.openxmlformats.org/officeDocument/2006/relationships/slideLayout" Target="../slideLayouts/slideLayout87.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3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9.xml"/></Relationships>
</file>

<file path=ppt/slides/_rels/slide35.xml.rels><?xml version="1.0" encoding="UTF-8" standalone="yes"?>
<Relationships xmlns="http://schemas.openxmlformats.org/package/2006/relationships"><Relationship Id="rId8" Type="http://schemas.openxmlformats.org/officeDocument/2006/relationships/image" Target="../media/image111.svg"/><Relationship Id="rId13" Type="http://schemas.openxmlformats.org/officeDocument/2006/relationships/image" Target="../media/image116.png"/><Relationship Id="rId3" Type="http://schemas.openxmlformats.org/officeDocument/2006/relationships/image" Target="../media/image106.png"/><Relationship Id="rId7" Type="http://schemas.openxmlformats.org/officeDocument/2006/relationships/image" Target="../media/image110.png"/><Relationship Id="rId12" Type="http://schemas.openxmlformats.org/officeDocument/2006/relationships/image" Target="../media/image115.svg"/><Relationship Id="rId17" Type="http://schemas.openxmlformats.org/officeDocument/2006/relationships/image" Target="../media/image120.svg"/><Relationship Id="rId2" Type="http://schemas.openxmlformats.org/officeDocument/2006/relationships/notesSlide" Target="../notesSlides/notesSlide5.xml"/><Relationship Id="rId16" Type="http://schemas.openxmlformats.org/officeDocument/2006/relationships/image" Target="../media/image119.png"/><Relationship Id="rId1" Type="http://schemas.openxmlformats.org/officeDocument/2006/relationships/slideLayout" Target="../slideLayouts/slideLayout78.xml"/><Relationship Id="rId6" Type="http://schemas.openxmlformats.org/officeDocument/2006/relationships/image" Target="../media/image109.svg"/><Relationship Id="rId11" Type="http://schemas.openxmlformats.org/officeDocument/2006/relationships/image" Target="../media/image114.png"/><Relationship Id="rId5" Type="http://schemas.openxmlformats.org/officeDocument/2006/relationships/image" Target="../media/image108.png"/><Relationship Id="rId15" Type="http://schemas.openxmlformats.org/officeDocument/2006/relationships/image" Target="../media/image118.png"/><Relationship Id="rId10" Type="http://schemas.openxmlformats.org/officeDocument/2006/relationships/image" Target="../media/image113.svg"/><Relationship Id="rId4" Type="http://schemas.openxmlformats.org/officeDocument/2006/relationships/image" Target="../media/image107.svg"/><Relationship Id="rId9" Type="http://schemas.openxmlformats.org/officeDocument/2006/relationships/image" Target="../media/image112.png"/><Relationship Id="rId14" Type="http://schemas.openxmlformats.org/officeDocument/2006/relationships/image" Target="../media/image117.sv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8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100.xml"/><Relationship Id="rId5" Type="http://schemas.openxmlformats.org/officeDocument/2006/relationships/image" Target="../media/image36.png"/><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E89670D1-14EC-4401-940F-ACDCC9F7A64A}"/>
              </a:ext>
            </a:extLst>
          </p:cNvPr>
          <p:cNvSpPr txBox="1">
            <a:spLocks/>
          </p:cNvSpPr>
          <p:nvPr/>
        </p:nvSpPr>
        <p:spPr>
          <a:xfrm>
            <a:off x="0" y="5366773"/>
            <a:ext cx="12192000" cy="1491227"/>
          </a:xfrm>
          <a:prstGeom prst="rect">
            <a:avLst/>
          </a:prstGeom>
          <a:solidFill>
            <a:schemeClr val="accent2">
              <a:lumMod val="75000"/>
              <a:alpha val="77000"/>
            </a:schemeClr>
          </a:solidFill>
        </p:spPr>
        <p:txBody>
          <a:bodyPr anchor="ctr">
            <a:noAutofit/>
          </a:bodyPr>
          <a:lstStyle>
            <a:defPPr>
              <a:defRPr lang="it-IT"/>
            </a:defPPr>
            <a:lvl1pPr marR="0" lvl="0" indent="0" algn="ctr" defTabSz="914377" fontAlgn="auto">
              <a:lnSpc>
                <a:spcPts val="2400"/>
              </a:lnSpc>
              <a:spcBef>
                <a:spcPct val="0"/>
              </a:spcBef>
              <a:spcAft>
                <a:spcPts val="0"/>
              </a:spcAft>
              <a:buClrTx/>
              <a:buSzTx/>
              <a:buFontTx/>
              <a:buNone/>
              <a:tabLst/>
              <a:defRPr kumimoji="0" sz="4000" b="1" i="0" u="none" strike="noStrike" cap="none" spc="0" normalizeH="0" baseline="0">
                <a:ln>
                  <a:noFill/>
                </a:ln>
                <a:solidFill>
                  <a:srgbClr val="FFFF00"/>
                </a:solidFill>
                <a:effectLst/>
                <a:uLnTx/>
                <a:uFillTx/>
                <a:latin typeface="Calibri Light" panose="020F0302020204030204"/>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1" hangingPunct="1">
              <a:lnSpc>
                <a:spcPts val="2400"/>
              </a:lnSpc>
              <a:spcBef>
                <a:spcPct val="0"/>
              </a:spcBef>
              <a:spcAft>
                <a:spcPts val="0"/>
              </a:spcAft>
              <a:buClrTx/>
              <a:buSzTx/>
              <a:buFontTx/>
              <a:buNone/>
              <a:tabLst/>
              <a:defRPr/>
            </a:pPr>
            <a:endParaRPr kumimoji="0" lang="en-GB" sz="3200" b="1"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endParaRPr>
          </a:p>
        </p:txBody>
      </p:sp>
      <p:sp>
        <p:nvSpPr>
          <p:cNvPr id="3" name="Slide Number Placeholder 2">
            <a:extLst>
              <a:ext uri="{FF2B5EF4-FFF2-40B4-BE49-F238E27FC236}">
                <a16:creationId xmlns:a16="http://schemas.microsoft.com/office/drawing/2014/main" id="{F210A66B-E675-43B2-9D20-2C2D48836332}"/>
              </a:ext>
            </a:extLst>
          </p:cNvPr>
          <p:cNvSpPr>
            <a:spLocks noGrp="1"/>
          </p:cNvSpPr>
          <p:nvPr>
            <p:ph type="sldNum" sz="quarter" idx="4"/>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A1EA0EE8-F7EB-4374-9F2A-CCC72ADA4E99}" type="slidenum">
              <a:rPr kumimoji="0" lang="en-GB" sz="1000" b="0" i="0" u="none" strike="noStrike" kern="1200" cap="none" spc="0" normalizeH="0" baseline="0" noProof="0" smtClean="0">
                <a:ln>
                  <a:noFill/>
                </a:ln>
                <a:solidFill>
                  <a:srgbClr val="000000">
                    <a:tint val="75000"/>
                  </a:srgbClr>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1" hangingPunct="1">
                <a:lnSpc>
                  <a:spcPct val="100000"/>
                </a:lnSpc>
                <a:spcBef>
                  <a:spcPts val="0"/>
                </a:spcBef>
                <a:spcAft>
                  <a:spcPts val="0"/>
                </a:spcAft>
                <a:buClrTx/>
                <a:buSzTx/>
                <a:buFontTx/>
                <a:buNone/>
                <a:tabLst/>
                <a:defRPr/>
              </a:pPr>
              <a:t>1</a:t>
            </a:fld>
            <a:endParaRPr kumimoji="0" lang="en-GB" sz="1000" b="0" i="0" u="none" strike="noStrike" kern="1200" cap="none" spc="0" normalizeH="0" baseline="0" noProof="0" dirty="0">
              <a:ln>
                <a:noFill/>
              </a:ln>
              <a:solidFill>
                <a:srgbClr val="000000">
                  <a:tint val="75000"/>
                </a:srgbClr>
              </a:solidFill>
              <a:effectLst/>
              <a:uLnTx/>
              <a:uFillTx/>
              <a:latin typeface="Calibri" panose="020F0502020204030204" pitchFamily="34" charset="0"/>
              <a:ea typeface="+mn-ea"/>
              <a:cs typeface="Calibri" panose="020F0502020204030204" pitchFamily="34" charset="0"/>
            </a:endParaRPr>
          </a:p>
        </p:txBody>
      </p:sp>
      <p:sp>
        <p:nvSpPr>
          <p:cNvPr id="2" name="Date Placeholder 1">
            <a:extLst>
              <a:ext uri="{FF2B5EF4-FFF2-40B4-BE49-F238E27FC236}">
                <a16:creationId xmlns:a16="http://schemas.microsoft.com/office/drawing/2014/main" id="{E2E90C16-3FE8-4B6E-B116-4826FAEFA4B1}"/>
              </a:ext>
            </a:extLst>
          </p:cNvPr>
          <p:cNvSpPr>
            <a:spLocks noGrp="1"/>
          </p:cNvSpPr>
          <p:nvPr>
            <p:ph type="dt" sz="half" idx="2"/>
          </p:nvPr>
        </p:nvSpPr>
        <p:spPr>
          <a:xfrm>
            <a:off x="0" y="6481331"/>
            <a:ext cx="1262143" cy="365125"/>
          </a:xfrm>
        </p:spPr>
        <p:txBody>
          <a:bodyPr/>
          <a:lstStyle/>
          <a:p>
            <a:pPr marL="0" marR="0" lvl="0" indent="0" algn="r" defTabSz="914400" rtl="0" eaLnBrk="1" fontAlgn="t" latinLnBrk="1" hangingPunct="1">
              <a:lnSpc>
                <a:spcPct val="100000"/>
              </a:lnSpc>
              <a:spcBef>
                <a:spcPts val="0"/>
              </a:spcBef>
              <a:spcAft>
                <a:spcPts val="0"/>
              </a:spcAft>
              <a:buClrTx/>
              <a:buSzTx/>
              <a:buFontTx/>
              <a:buNone/>
              <a:tabLst/>
              <a:defRPr/>
            </a:pPr>
            <a:r>
              <a:rPr lang="en-US" sz="1600" dirty="0">
                <a:solidFill>
                  <a:srgbClr val="FFFFFF"/>
                </a:solidFill>
                <a:latin typeface="Calibri" panose="020F0502020204030204" pitchFamily="34" charset="0"/>
                <a:cs typeface="Calibri" panose="020F0502020204030204" pitchFamily="34" charset="0"/>
              </a:rPr>
              <a:t>21/10</a:t>
            </a:r>
            <a:r>
              <a:rPr kumimoji="0" lang="ru-RU"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/2024</a:t>
            </a:r>
            <a:endParaRPr kumimoji="0" lang="en-GB"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7" name="TextBox 6">
            <a:extLst>
              <a:ext uri="{FF2B5EF4-FFF2-40B4-BE49-F238E27FC236}">
                <a16:creationId xmlns:a16="http://schemas.microsoft.com/office/drawing/2014/main" id="{95FFE01F-5C0F-455B-A521-48176C86C8D5}"/>
              </a:ext>
            </a:extLst>
          </p:cNvPr>
          <p:cNvSpPr txBox="1"/>
          <p:nvPr/>
        </p:nvSpPr>
        <p:spPr>
          <a:xfrm>
            <a:off x="7858286" y="6182641"/>
            <a:ext cx="4333714" cy="384080"/>
          </a:xfrm>
          <a:prstGeom prst="rect">
            <a:avLst/>
          </a:prstGeom>
          <a:noFill/>
        </p:spPr>
        <p:txBody>
          <a:bodyPr wrap="square">
            <a:spAutoFit/>
          </a:bodyPr>
          <a:lstStyle/>
          <a:p>
            <a:pPr marL="0" marR="0" lvl="0" indent="0" algn="r" defTabSz="914377" rtl="0" eaLnBrk="1" fontAlgn="auto" latinLnBrk="0" hangingPunct="1">
              <a:lnSpc>
                <a:spcPts val="24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Light" panose="020F0302020204030204"/>
                <a:ea typeface="+mn-ea"/>
                <a:cs typeface="+mn-cs"/>
              </a:rPr>
              <a:t>KARACHAGANAK PETROLEUM OPERATING B.V</a:t>
            </a:r>
          </a:p>
        </p:txBody>
      </p:sp>
      <p:sp>
        <p:nvSpPr>
          <p:cNvPr id="9" name="TextBox 8">
            <a:extLst>
              <a:ext uri="{FF2B5EF4-FFF2-40B4-BE49-F238E27FC236}">
                <a16:creationId xmlns:a16="http://schemas.microsoft.com/office/drawing/2014/main" id="{02FA1474-0C87-4094-BE83-F8D3D0A0715E}"/>
              </a:ext>
            </a:extLst>
          </p:cNvPr>
          <p:cNvSpPr txBox="1"/>
          <p:nvPr/>
        </p:nvSpPr>
        <p:spPr>
          <a:xfrm>
            <a:off x="295114" y="5538061"/>
            <a:ext cx="11896886" cy="707886"/>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srgbClr val="FFFFFF"/>
                </a:solidFill>
                <a:effectLst/>
                <a:uLnTx/>
                <a:uFillTx/>
                <a:latin typeface="Calibri" panose="020F0502020204030204"/>
                <a:ea typeface="+mn-ea"/>
                <a:cs typeface="+mn-cs"/>
              </a:rPr>
              <a:t>KPO TECHNICAL WEBINAR ON </a:t>
            </a:r>
            <a:r>
              <a:rPr lang="en-GB" sz="2000" b="1" dirty="0">
                <a:solidFill>
                  <a:srgbClr val="FFFFFF"/>
                </a:solidFill>
                <a:latin typeface="Calibri" panose="020F0502020204030204"/>
              </a:rPr>
              <a:t>HEAT EXCHANGERS, PUMPS AND SEALS</a:t>
            </a:r>
            <a: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mn-cs"/>
              </a:rPr>
              <a:t>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srgbClr val="FFFFFF"/>
                </a:solidFill>
                <a:effectLst/>
                <a:uLnTx/>
                <a:uFillTx/>
                <a:latin typeface="Calibri" panose="020F0502020204030204"/>
                <a:ea typeface="+mn-ea"/>
                <a:cs typeface="+mn-cs"/>
              </a:rPr>
              <a:t>WITH THE PARTICIPATION OF THE IMB CENTER</a:t>
            </a:r>
            <a:endParaRPr kumimoji="0" lang="en-GB"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0465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748E8E-D98C-4BE3-ADBF-C481B486C3A3}"/>
              </a:ext>
            </a:extLst>
          </p:cNvPr>
          <p:cNvSpPr txBox="1"/>
          <p:nvPr/>
        </p:nvSpPr>
        <p:spPr>
          <a:xfrm>
            <a:off x="381000" y="1214315"/>
            <a:ext cx="62768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A3C1"/>
                </a:solidFill>
                <a:effectLst/>
                <a:uLnTx/>
                <a:uFillTx/>
                <a:latin typeface="Calibri"/>
                <a:ea typeface="+mn-ea"/>
                <a:cs typeface="+mn-cs"/>
              </a:rPr>
              <a:t>Mechanical Seals for centrifugal Pumps, API pans as per API 682</a:t>
            </a:r>
            <a:endParaRPr kumimoji="0" lang="en-GB" sz="1800" b="1" i="0" u="none" strike="noStrike" kern="1200" cap="none" spc="0" normalizeH="0" baseline="0" noProof="0" dirty="0">
              <a:ln>
                <a:noFill/>
              </a:ln>
              <a:solidFill>
                <a:srgbClr val="00A3C1"/>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6A9AFFE8-0B18-4645-8450-58382659E65B}"/>
              </a:ext>
            </a:extLst>
          </p:cNvPr>
          <p:cNvPicPr>
            <a:picLocks noChangeAspect="1"/>
          </p:cNvPicPr>
          <p:nvPr/>
        </p:nvPicPr>
        <p:blipFill>
          <a:blip r:embed="rId2"/>
          <a:stretch>
            <a:fillRect/>
          </a:stretch>
        </p:blipFill>
        <p:spPr>
          <a:xfrm>
            <a:off x="9394179" y="1351931"/>
            <a:ext cx="2304579" cy="2346061"/>
          </a:xfrm>
          <a:prstGeom prst="rect">
            <a:avLst/>
          </a:prstGeom>
          <a:effectLst>
            <a:glow rad="127000">
              <a:schemeClr val="accent1">
                <a:alpha val="51000"/>
              </a:schemeClr>
            </a:glow>
          </a:effectLst>
        </p:spPr>
      </p:pic>
      <p:sp>
        <p:nvSpPr>
          <p:cNvPr id="7" name="TextBox 6">
            <a:extLst>
              <a:ext uri="{FF2B5EF4-FFF2-40B4-BE49-F238E27FC236}">
                <a16:creationId xmlns:a16="http://schemas.microsoft.com/office/drawing/2014/main" id="{9ACCA14F-C4FB-4542-BEBC-E27FA6C23F98}"/>
              </a:ext>
            </a:extLst>
          </p:cNvPr>
          <p:cNvSpPr txBox="1"/>
          <p:nvPr/>
        </p:nvSpPr>
        <p:spPr>
          <a:xfrm>
            <a:off x="381000" y="1788513"/>
            <a:ext cx="9220200" cy="2957861"/>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
                <a:srgbClr val="FFC000"/>
              </a:buClr>
              <a:buSzPct val="70000"/>
              <a:buFont typeface="Wingdings" panose="05000000000000000000" pitchFamily="2" charset="2"/>
              <a:buChar char="§"/>
              <a:tabLst/>
              <a:defRPr/>
            </a:pPr>
            <a:r>
              <a:rPr kumimoji="0" lang="en-US" sz="1800" b="0" i="0" u="none" strike="noStrike" kern="1200" cap="none" spc="0" normalizeH="0" baseline="0" noProof="0" dirty="0">
                <a:ln>
                  <a:noFill/>
                </a:ln>
                <a:solidFill>
                  <a:srgbClr val="00A3C1"/>
                </a:solidFill>
                <a:effectLst/>
                <a:uLnTx/>
                <a:uFillTx/>
                <a:latin typeface="Calibri"/>
                <a:ea typeface="+mn-ea"/>
                <a:cs typeface="+mn-cs"/>
              </a:rPr>
              <a:t>Availability of contracts with recognized Worldwide Seals Manufacturers (John Crane, </a:t>
            </a:r>
          </a:p>
          <a:p>
            <a:pPr marL="285750" marR="0" lvl="0" indent="-285750" algn="l" defTabSz="914400" rtl="0" eaLnBrk="1" fontAlgn="auto" latinLnBrk="0" hangingPunct="1">
              <a:lnSpc>
                <a:spcPct val="150000"/>
              </a:lnSpc>
              <a:spcBef>
                <a:spcPts val="0"/>
              </a:spcBef>
              <a:spcAft>
                <a:spcPts val="0"/>
              </a:spcAft>
              <a:buClr>
                <a:srgbClr val="FFC000"/>
              </a:buClr>
              <a:buSzPct val="70000"/>
              <a:buFont typeface="Wingdings" panose="05000000000000000000" pitchFamily="2" charset="2"/>
              <a:buChar char="§"/>
              <a:tabLst/>
              <a:defRPr/>
            </a:pPr>
            <a:r>
              <a:rPr kumimoji="0" lang="en-US" sz="1800" b="0" i="0" u="none" strike="noStrike" kern="1200" cap="none" spc="0" normalizeH="0" baseline="0" noProof="0" dirty="0">
                <a:ln>
                  <a:noFill/>
                </a:ln>
                <a:solidFill>
                  <a:srgbClr val="00A3C1"/>
                </a:solidFill>
                <a:effectLst/>
                <a:uLnTx/>
                <a:uFillTx/>
                <a:latin typeface="Calibri"/>
                <a:ea typeface="+mn-ea"/>
                <a:cs typeface="+mn-cs"/>
              </a:rPr>
              <a:t>Flowserve, Burgmann)</a:t>
            </a:r>
          </a:p>
          <a:p>
            <a:pPr marL="285750" marR="0" lvl="0" indent="-285750" algn="l" defTabSz="914400" rtl="0" eaLnBrk="1" fontAlgn="auto" latinLnBrk="0" hangingPunct="1">
              <a:lnSpc>
                <a:spcPct val="150000"/>
              </a:lnSpc>
              <a:spcBef>
                <a:spcPts val="0"/>
              </a:spcBef>
              <a:spcAft>
                <a:spcPts val="0"/>
              </a:spcAft>
              <a:buClr>
                <a:srgbClr val="FFC000"/>
              </a:buClr>
              <a:buSzPct val="70000"/>
              <a:buFont typeface="Wingdings" panose="05000000000000000000" pitchFamily="2" charset="2"/>
              <a:buChar char="§"/>
              <a:tabLst/>
              <a:defRPr/>
            </a:pPr>
            <a:r>
              <a:rPr kumimoji="0" lang="en-US" sz="1800" b="0" i="0" u="none" strike="noStrike" kern="1200" cap="none" spc="0" normalizeH="0" baseline="0" noProof="0" dirty="0">
                <a:ln>
                  <a:noFill/>
                </a:ln>
                <a:solidFill>
                  <a:srgbClr val="00A3C1"/>
                </a:solidFill>
                <a:effectLst/>
                <a:uLnTx/>
                <a:uFillTx/>
                <a:latin typeface="Calibri"/>
                <a:ea typeface="+mn-ea"/>
                <a:cs typeface="+mn-cs"/>
              </a:rPr>
              <a:t>Technical Expertise availability and involvement in Tendering</a:t>
            </a:r>
          </a:p>
          <a:p>
            <a:pPr marL="285750" marR="0" lvl="0" indent="-285750" algn="l" defTabSz="914400" rtl="0" eaLnBrk="1" fontAlgn="auto" latinLnBrk="0" hangingPunct="1">
              <a:lnSpc>
                <a:spcPct val="150000"/>
              </a:lnSpc>
              <a:spcBef>
                <a:spcPts val="0"/>
              </a:spcBef>
              <a:spcAft>
                <a:spcPts val="0"/>
              </a:spcAft>
              <a:buClr>
                <a:srgbClr val="FFC000"/>
              </a:buClr>
              <a:buSzPct val="70000"/>
              <a:buFont typeface="Wingdings" panose="05000000000000000000" pitchFamily="2" charset="2"/>
              <a:buChar char="§"/>
              <a:tabLst/>
              <a:defRPr/>
            </a:pPr>
            <a:r>
              <a:rPr kumimoji="0" lang="en-US" sz="1800" b="0" i="0" u="none" strike="noStrike" kern="1200" cap="none" spc="0" normalizeH="0" baseline="0" noProof="0" dirty="0">
                <a:ln>
                  <a:noFill/>
                </a:ln>
                <a:solidFill>
                  <a:srgbClr val="00A3C1"/>
                </a:solidFill>
                <a:effectLst/>
                <a:uLnTx/>
                <a:uFillTx/>
                <a:latin typeface="Calibri"/>
                <a:ea typeface="+mn-ea"/>
                <a:cs typeface="+mn-cs"/>
              </a:rPr>
              <a:t>Coupling from reputed manufacturers such as John Crane/</a:t>
            </a:r>
            <a:r>
              <a:rPr kumimoji="0" lang="en-US" sz="1800" b="0" i="0" u="none" strike="noStrike" kern="1200" cap="none" spc="0" normalizeH="0" baseline="0" noProof="0" dirty="0" err="1">
                <a:ln>
                  <a:noFill/>
                </a:ln>
                <a:solidFill>
                  <a:srgbClr val="00A3C1"/>
                </a:solidFill>
                <a:effectLst/>
                <a:uLnTx/>
                <a:uFillTx/>
                <a:latin typeface="Calibri"/>
                <a:ea typeface="+mn-ea"/>
                <a:cs typeface="+mn-cs"/>
              </a:rPr>
              <a:t>Flexibox</a:t>
            </a:r>
            <a:r>
              <a:rPr kumimoji="0" lang="en-US" sz="1800" b="0" i="0" u="none" strike="noStrike" kern="1200" cap="none" spc="0" normalizeH="0" baseline="0" noProof="0" dirty="0">
                <a:ln>
                  <a:noFill/>
                </a:ln>
                <a:solidFill>
                  <a:srgbClr val="00A3C1"/>
                </a:solidFill>
                <a:effectLst/>
                <a:uLnTx/>
                <a:uFillTx/>
                <a:latin typeface="Calibri"/>
                <a:ea typeface="+mn-ea"/>
                <a:cs typeface="+mn-cs"/>
              </a:rPr>
              <a:t>,  </a:t>
            </a:r>
            <a:r>
              <a:rPr kumimoji="0" lang="en-US" sz="1800" b="0" i="0" u="none" strike="noStrike" kern="1200" cap="none" spc="0" normalizeH="0" baseline="0" noProof="0" dirty="0" err="1">
                <a:ln>
                  <a:noFill/>
                </a:ln>
                <a:solidFill>
                  <a:srgbClr val="00A3C1"/>
                </a:solidFill>
                <a:effectLst/>
                <a:uLnTx/>
                <a:uFillTx/>
                <a:latin typeface="Calibri"/>
                <a:ea typeface="+mn-ea"/>
                <a:cs typeface="+mn-cs"/>
              </a:rPr>
              <a:t>Metastream</a:t>
            </a:r>
            <a:r>
              <a:rPr kumimoji="0" lang="en-US" sz="1800" b="0" i="0" u="none" strike="noStrike" kern="1200" cap="none" spc="0" normalizeH="0" baseline="0" noProof="0" dirty="0">
                <a:ln>
                  <a:noFill/>
                </a:ln>
                <a:solidFill>
                  <a:srgbClr val="00A3C1"/>
                </a:solidFill>
                <a:effectLst/>
                <a:uLnTx/>
                <a:uFillTx/>
                <a:latin typeface="Calibri"/>
                <a:ea typeface="+mn-ea"/>
                <a:cs typeface="+mn-cs"/>
              </a:rPr>
              <a:t>.</a:t>
            </a:r>
          </a:p>
          <a:p>
            <a:pPr marL="285750" marR="0" lvl="0" indent="-285750" algn="l" defTabSz="914400" rtl="0" eaLnBrk="1" fontAlgn="auto" latinLnBrk="0" hangingPunct="1">
              <a:lnSpc>
                <a:spcPct val="150000"/>
              </a:lnSpc>
              <a:spcBef>
                <a:spcPts val="0"/>
              </a:spcBef>
              <a:spcAft>
                <a:spcPts val="0"/>
              </a:spcAft>
              <a:buClr>
                <a:srgbClr val="FFC000"/>
              </a:buClr>
              <a:buSzPct val="70000"/>
              <a:buFont typeface="Wingdings" panose="05000000000000000000" pitchFamily="2" charset="2"/>
              <a:buChar char="§"/>
              <a:tabLst/>
              <a:defRPr/>
            </a:pPr>
            <a:r>
              <a:rPr kumimoji="0" lang="en-US" sz="1800" b="0" i="0" u="none" strike="noStrike" kern="1200" cap="none" spc="0" normalizeH="0" baseline="0" noProof="0" dirty="0">
                <a:ln>
                  <a:noFill/>
                </a:ln>
                <a:solidFill>
                  <a:srgbClr val="00A3C1"/>
                </a:solidFill>
                <a:effectLst/>
                <a:uLnTx/>
                <a:uFillTx/>
                <a:latin typeface="Calibri"/>
                <a:ea typeface="+mn-ea"/>
                <a:cs typeface="+mn-cs"/>
              </a:rPr>
              <a:t>Test certificates availability from Manufacturers</a:t>
            </a:r>
          </a:p>
          <a:p>
            <a:pPr marL="285750" marR="0" lvl="0" indent="-285750" algn="l" defTabSz="914400" rtl="0" eaLnBrk="1" fontAlgn="auto" latinLnBrk="0" hangingPunct="1">
              <a:lnSpc>
                <a:spcPct val="150000"/>
              </a:lnSpc>
              <a:spcBef>
                <a:spcPts val="0"/>
              </a:spcBef>
              <a:spcAft>
                <a:spcPts val="0"/>
              </a:spcAft>
              <a:buClr>
                <a:srgbClr val="FFC000"/>
              </a:buClr>
              <a:buSzPct val="70000"/>
              <a:buFont typeface="Wingdings" panose="05000000000000000000" pitchFamily="2" charset="2"/>
              <a:buChar char="§"/>
              <a:tabLst/>
              <a:defRPr/>
            </a:pPr>
            <a:r>
              <a:rPr kumimoji="0" lang="en-US" sz="1800" b="0" i="0" u="none" strike="noStrike" kern="1200" cap="none" spc="0" normalizeH="0" baseline="0" noProof="0" dirty="0">
                <a:ln>
                  <a:noFill/>
                </a:ln>
                <a:solidFill>
                  <a:srgbClr val="00A3C1"/>
                </a:solidFill>
                <a:effectLst/>
                <a:uLnTx/>
                <a:uFillTx/>
                <a:latin typeface="Calibri"/>
                <a:ea typeface="+mn-ea"/>
                <a:cs typeface="+mn-cs"/>
              </a:rPr>
              <a:t>Technical Documentation (Data sheets, GAs, detailed drawings, material certificates 3.1 as per</a:t>
            </a:r>
          </a:p>
          <a:p>
            <a:pPr marR="0" lvl="0" algn="l" defTabSz="914400" rtl="0" eaLnBrk="1" fontAlgn="auto" latinLnBrk="0" hangingPunct="1">
              <a:lnSpc>
                <a:spcPct val="150000"/>
              </a:lnSpc>
              <a:spcBef>
                <a:spcPts val="0"/>
              </a:spcBef>
              <a:spcAft>
                <a:spcPts val="0"/>
              </a:spcAft>
              <a:buClr>
                <a:srgbClr val="FFC000"/>
              </a:buClr>
              <a:buSzPct val="70000"/>
              <a:tabLst/>
              <a:defRPr/>
            </a:pPr>
            <a:r>
              <a:rPr lang="en-US" dirty="0">
                <a:solidFill>
                  <a:srgbClr val="00A3C1"/>
                </a:solidFill>
                <a:latin typeface="Calibri"/>
              </a:rPr>
              <a:t>     </a:t>
            </a:r>
            <a:r>
              <a:rPr kumimoji="0" lang="en-US" sz="1800" b="0" i="0" u="none" strike="noStrike" kern="1200" cap="none" spc="0" normalizeH="0" baseline="0" noProof="0" dirty="0">
                <a:ln>
                  <a:noFill/>
                </a:ln>
                <a:solidFill>
                  <a:srgbClr val="00A3C1"/>
                </a:solidFill>
                <a:effectLst/>
                <a:uLnTx/>
                <a:uFillTx/>
                <a:latin typeface="Calibri"/>
                <a:ea typeface="+mn-ea"/>
                <a:cs typeface="+mn-cs"/>
              </a:rPr>
              <a:t>BS EN 10204)</a:t>
            </a:r>
          </a:p>
        </p:txBody>
      </p:sp>
      <p:sp>
        <p:nvSpPr>
          <p:cNvPr id="8" name="Footer Placeholder 1">
            <a:extLst>
              <a:ext uri="{FF2B5EF4-FFF2-40B4-BE49-F238E27FC236}">
                <a16:creationId xmlns:a16="http://schemas.microsoft.com/office/drawing/2014/main" id="{E0748E93-69D3-4E36-9008-B02292276357}"/>
              </a:ext>
            </a:extLst>
          </p:cNvPr>
          <p:cNvSpPr txBox="1">
            <a:spLocks/>
          </p:cNvSpPr>
          <p:nvPr/>
        </p:nvSpPr>
        <p:spPr>
          <a:xfrm>
            <a:off x="7210" y="6610027"/>
            <a:ext cx="12184790"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latinLnBrk="1">
              <a:defRPr/>
            </a:pPr>
            <a:r>
              <a:rPr lang="en-GB" sz="800">
                <a:solidFill>
                  <a:srgbClr val="767171"/>
                </a:solidFill>
              </a:rPr>
              <a:t>21</a:t>
            </a:r>
            <a:r>
              <a:rPr lang="en-GB" sz="800">
                <a:solidFill>
                  <a:srgbClr val="767171"/>
                </a:solidFill>
                <a:latin typeface="Calibri" panose="020F0502020204030204" pitchFamily="34" charset="0"/>
                <a:cs typeface="Calibri" panose="020F0502020204030204" pitchFamily="34" charset="0"/>
              </a:rPr>
              <a:t>/10/2024                                                                                                                                                                                               CONFIDENTIAL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
        <p:nvSpPr>
          <p:cNvPr id="9" name="Title 1">
            <a:extLst>
              <a:ext uri="{FF2B5EF4-FFF2-40B4-BE49-F238E27FC236}">
                <a16:creationId xmlns:a16="http://schemas.microsoft.com/office/drawing/2014/main" id="{39AF0054-DA6F-4296-A370-0F6367A17CA0}"/>
              </a:ext>
            </a:extLst>
          </p:cNvPr>
          <p:cNvSpPr>
            <a:spLocks noGrp="1"/>
          </p:cNvSpPr>
          <p:nvPr>
            <p:ph type="title"/>
          </p:nvPr>
        </p:nvSpPr>
        <p:spPr>
          <a:xfrm>
            <a:off x="7211" y="293516"/>
            <a:ext cx="12184789" cy="492443"/>
          </a:xfrm>
        </p:spPr>
        <p:txBody>
          <a:bodyPr/>
          <a:lstStyle/>
          <a:p>
            <a:pPr algn="ctr" defTabSz="1219170" rtl="0" latinLnBrk="1">
              <a:spcBef>
                <a:spcPct val="0"/>
              </a:spcBef>
            </a:pPr>
            <a:r>
              <a:rPr lang="en-US" kern="1200" dirty="0">
                <a:solidFill>
                  <a:srgbClr val="00A3C1"/>
                </a:solidFill>
                <a:latin typeface="Calibri" panose="020F0502020204030204" pitchFamily="34" charset="0"/>
                <a:cs typeface="+mj-cs"/>
              </a:rPr>
              <a:t>            THE MOST COMMONLY USED EQUIPMENT IN KPO</a:t>
            </a:r>
            <a:endParaRPr lang="en-GB" kern="1200" dirty="0">
              <a:solidFill>
                <a:srgbClr val="00A3C1"/>
              </a:solidFill>
              <a:latin typeface="Calibri" panose="020F0502020204030204" pitchFamily="34" charset="0"/>
              <a:cs typeface="+mj-cs"/>
            </a:endParaRPr>
          </a:p>
        </p:txBody>
      </p:sp>
    </p:spTree>
    <p:extLst>
      <p:ext uri="{BB962C8B-B14F-4D97-AF65-F5344CB8AC3E}">
        <p14:creationId xmlns:p14="http://schemas.microsoft.com/office/powerpoint/2010/main" val="3506904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B8D1B30-B491-476A-AC6D-B3E9600E9F44}"/>
              </a:ext>
            </a:extLst>
          </p:cNvPr>
          <p:cNvSpPr txBox="1"/>
          <p:nvPr/>
        </p:nvSpPr>
        <p:spPr>
          <a:xfrm>
            <a:off x="381000" y="1295400"/>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A3C1"/>
                </a:solidFill>
                <a:effectLst/>
                <a:uLnTx/>
                <a:uFillTx/>
                <a:ea typeface="+mn-ea"/>
                <a:cs typeface="+mn-cs"/>
              </a:rPr>
              <a:t>Plate and Frame Heat Exchangers</a:t>
            </a:r>
          </a:p>
        </p:txBody>
      </p:sp>
      <p:pic>
        <p:nvPicPr>
          <p:cNvPr id="1026" name="Picture 2" descr="Plate and Frame Heat Exchanger">
            <a:extLst>
              <a:ext uri="{FF2B5EF4-FFF2-40B4-BE49-F238E27FC236}">
                <a16:creationId xmlns:a16="http://schemas.microsoft.com/office/drawing/2014/main" id="{CFC42DDE-BA13-4214-BE44-B2F327F8452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29800" y="1420523"/>
            <a:ext cx="1905000" cy="2335530"/>
          </a:xfrm>
          <a:prstGeom prst="rect">
            <a:avLst/>
          </a:prstGeom>
          <a:noFill/>
          <a:effectLst>
            <a:glow rad="127000">
              <a:schemeClr val="accent1">
                <a:alpha val="93000"/>
              </a:schemeClr>
            </a:glo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F43D6AA-9E17-452C-B495-7AEE10F52E62}"/>
              </a:ext>
            </a:extLst>
          </p:cNvPr>
          <p:cNvSpPr txBox="1"/>
          <p:nvPr/>
        </p:nvSpPr>
        <p:spPr>
          <a:xfrm>
            <a:off x="457200" y="1664732"/>
            <a:ext cx="9188506" cy="3788858"/>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
                <a:srgbClr val="FFC000"/>
              </a:buClr>
              <a:buSzPct val="70000"/>
              <a:buFont typeface="Wingdings" panose="05000000000000000000" pitchFamily="2" charset="2"/>
              <a:buChar char="§"/>
              <a:tabLst/>
              <a:defRPr/>
            </a:pPr>
            <a:r>
              <a:rPr kumimoji="0" lang="en-US" b="0" i="0" u="none" strike="noStrike" kern="1200" cap="none" spc="0" normalizeH="0" baseline="0" noProof="0" dirty="0">
                <a:ln>
                  <a:noFill/>
                </a:ln>
                <a:solidFill>
                  <a:prstClr val="black"/>
                </a:solidFill>
                <a:effectLst/>
                <a:uLnTx/>
                <a:uFillTx/>
                <a:latin typeface="Calibri"/>
                <a:ea typeface="+mn-ea"/>
                <a:cs typeface="+mn-cs"/>
              </a:rPr>
              <a:t>Compliance to API 662</a:t>
            </a:r>
          </a:p>
          <a:p>
            <a:pPr marL="285750" marR="0" lvl="0" indent="-285750" algn="l" defTabSz="914400" rtl="0" eaLnBrk="1" fontAlgn="auto" latinLnBrk="0" hangingPunct="1">
              <a:lnSpc>
                <a:spcPct val="150000"/>
              </a:lnSpc>
              <a:spcBef>
                <a:spcPts val="0"/>
              </a:spcBef>
              <a:spcAft>
                <a:spcPts val="0"/>
              </a:spcAft>
              <a:buClr>
                <a:srgbClr val="FFC000"/>
              </a:buClr>
              <a:buSzPct val="70000"/>
              <a:buFont typeface="Wingdings" panose="05000000000000000000" pitchFamily="2" charset="2"/>
              <a:buChar char="§"/>
              <a:tabLst/>
              <a:defRPr/>
            </a:pPr>
            <a:r>
              <a:rPr kumimoji="0" lang="en-US" b="0" i="0" u="none" strike="noStrike" kern="1200" cap="none" spc="0" normalizeH="0" baseline="0" noProof="0" dirty="0">
                <a:ln>
                  <a:noFill/>
                </a:ln>
                <a:solidFill>
                  <a:prstClr val="black"/>
                </a:solidFill>
                <a:effectLst/>
                <a:uLnTx/>
                <a:uFillTx/>
                <a:latin typeface="Calibri"/>
                <a:ea typeface="+mn-ea"/>
                <a:cs typeface="+mn-cs"/>
              </a:rPr>
              <a:t>Technical Expertise availability and involvement in Tendering</a:t>
            </a:r>
          </a:p>
          <a:p>
            <a:pPr marL="285750" marR="0" lvl="0" indent="-285750" algn="l" defTabSz="914400" rtl="0" eaLnBrk="1" fontAlgn="auto" latinLnBrk="0" hangingPunct="1">
              <a:lnSpc>
                <a:spcPct val="150000"/>
              </a:lnSpc>
              <a:spcBef>
                <a:spcPts val="0"/>
              </a:spcBef>
              <a:spcAft>
                <a:spcPts val="0"/>
              </a:spcAft>
              <a:buClr>
                <a:srgbClr val="FFC000"/>
              </a:buClr>
              <a:buSzPct val="70000"/>
              <a:buFont typeface="Wingdings" panose="05000000000000000000" pitchFamily="2" charset="2"/>
              <a:buChar char="§"/>
              <a:tabLst/>
              <a:defRPr/>
            </a:pPr>
            <a:r>
              <a:rPr kumimoji="0" lang="en-US" b="0" i="0" u="none" strike="noStrike" kern="1200" cap="none" spc="0" normalizeH="0" baseline="0" noProof="0" dirty="0">
                <a:ln>
                  <a:noFill/>
                </a:ln>
                <a:solidFill>
                  <a:prstClr val="black"/>
                </a:solidFill>
                <a:effectLst/>
                <a:uLnTx/>
                <a:uFillTx/>
                <a:latin typeface="Calibri"/>
                <a:ea typeface="+mn-ea"/>
                <a:cs typeface="+mn-cs"/>
              </a:rPr>
              <a:t>Availability of  thermal performance simulation reports</a:t>
            </a:r>
          </a:p>
          <a:p>
            <a:pPr marL="285750" marR="0" lvl="0" indent="-285750" algn="l" defTabSz="914400" rtl="0" eaLnBrk="1" fontAlgn="auto" latinLnBrk="0" hangingPunct="1">
              <a:lnSpc>
                <a:spcPct val="150000"/>
              </a:lnSpc>
              <a:spcBef>
                <a:spcPts val="0"/>
              </a:spcBef>
              <a:spcAft>
                <a:spcPts val="0"/>
              </a:spcAft>
              <a:buClr>
                <a:srgbClr val="FFC000"/>
              </a:buClr>
              <a:buSzPct val="70000"/>
              <a:buFont typeface="Wingdings" panose="05000000000000000000" pitchFamily="2" charset="2"/>
              <a:buChar char="§"/>
              <a:tabLst/>
              <a:defRPr/>
            </a:pPr>
            <a:r>
              <a:rPr kumimoji="0" lang="en-US" b="0" i="0" u="none" strike="noStrike" kern="1200" cap="none" spc="0" normalizeH="0" baseline="0" noProof="0" dirty="0">
                <a:ln>
                  <a:noFill/>
                </a:ln>
                <a:solidFill>
                  <a:prstClr val="black"/>
                </a:solidFill>
                <a:effectLst/>
                <a:uLnTx/>
                <a:uFillTx/>
                <a:latin typeface="Calibri"/>
                <a:ea typeface="+mn-ea"/>
                <a:cs typeface="+mn-cs"/>
              </a:rPr>
              <a:t>Technical Documentation (Data sheets, curves, GAs, detailed drawings, material certificates 3.1 as per </a:t>
            </a:r>
          </a:p>
          <a:p>
            <a:pPr marL="285750" marR="0" lvl="0" indent="-285750" algn="l" defTabSz="914400" rtl="0" eaLnBrk="1" fontAlgn="auto" latinLnBrk="0" hangingPunct="1">
              <a:lnSpc>
                <a:spcPct val="150000"/>
              </a:lnSpc>
              <a:spcBef>
                <a:spcPts val="0"/>
              </a:spcBef>
              <a:spcAft>
                <a:spcPts val="0"/>
              </a:spcAft>
              <a:buClr>
                <a:srgbClr val="FFC000"/>
              </a:buClr>
              <a:buSzPct val="70000"/>
              <a:buFont typeface="Wingdings" panose="05000000000000000000" pitchFamily="2" charset="2"/>
              <a:buChar char="§"/>
              <a:tabLst/>
              <a:defRPr/>
            </a:pPr>
            <a:r>
              <a:rPr kumimoji="0" lang="en-US" b="0" i="0" u="none" strike="noStrike" kern="1200" cap="none" spc="0" normalizeH="0" baseline="0" noProof="0" dirty="0">
                <a:ln>
                  <a:noFill/>
                </a:ln>
                <a:solidFill>
                  <a:prstClr val="black"/>
                </a:solidFill>
                <a:effectLst/>
                <a:uLnTx/>
                <a:uFillTx/>
                <a:latin typeface="Calibri"/>
                <a:ea typeface="+mn-ea"/>
                <a:cs typeface="+mn-cs"/>
              </a:rPr>
              <a:t>BS EN 10204, thermal performance, mech calculation reports</a:t>
            </a:r>
          </a:p>
          <a:p>
            <a:pPr marL="285750" marR="0" lvl="0" indent="-285750" algn="l" defTabSz="914400" rtl="0" eaLnBrk="1" fontAlgn="auto" latinLnBrk="0" hangingPunct="1">
              <a:lnSpc>
                <a:spcPct val="150000"/>
              </a:lnSpc>
              <a:spcBef>
                <a:spcPts val="0"/>
              </a:spcBef>
              <a:spcAft>
                <a:spcPts val="0"/>
              </a:spcAft>
              <a:buClr>
                <a:srgbClr val="FFC000"/>
              </a:buClr>
              <a:buSzPct val="70000"/>
              <a:buFont typeface="Wingdings" panose="05000000000000000000" pitchFamily="2" charset="2"/>
              <a:buChar char="§"/>
              <a:tabLst/>
              <a:defRPr/>
            </a:pPr>
            <a:r>
              <a:rPr kumimoji="0" lang="en-US" b="0" i="0" u="none" strike="noStrike" kern="1200" cap="none" spc="0" normalizeH="0" baseline="0" noProof="0" dirty="0">
                <a:ln>
                  <a:noFill/>
                </a:ln>
                <a:solidFill>
                  <a:prstClr val="black"/>
                </a:solidFill>
                <a:effectLst/>
                <a:uLnTx/>
                <a:uFillTx/>
                <a:latin typeface="Calibri"/>
                <a:ea typeface="+mn-ea"/>
                <a:cs typeface="+mn-cs"/>
              </a:rPr>
              <a:t>Testing Facility, workshop availability</a:t>
            </a:r>
          </a:p>
          <a:p>
            <a:pPr marL="285750" marR="0" lvl="0" indent="-285750" algn="l" defTabSz="914400" rtl="0" eaLnBrk="1" fontAlgn="auto" latinLnBrk="0" hangingPunct="1">
              <a:lnSpc>
                <a:spcPct val="150000"/>
              </a:lnSpc>
              <a:spcBef>
                <a:spcPts val="0"/>
              </a:spcBef>
              <a:spcAft>
                <a:spcPts val="0"/>
              </a:spcAft>
              <a:buClr>
                <a:srgbClr val="FFC000"/>
              </a:buClr>
              <a:buSzPct val="70000"/>
              <a:buFont typeface="Wingdings" panose="05000000000000000000" pitchFamily="2" charset="2"/>
              <a:buChar char="§"/>
              <a:tabLst/>
              <a:defRPr/>
            </a:pPr>
            <a:r>
              <a:rPr kumimoji="0" lang="en-US" b="0" i="0" u="none" strike="noStrike" kern="1200" cap="none" spc="0" normalizeH="0" baseline="0" noProof="0" dirty="0">
                <a:ln>
                  <a:noFill/>
                </a:ln>
                <a:solidFill>
                  <a:prstClr val="black"/>
                </a:solidFill>
                <a:effectLst/>
                <a:uLnTx/>
                <a:uFillTx/>
                <a:latin typeface="Calibri"/>
                <a:ea typeface="+mn-ea"/>
                <a:cs typeface="+mn-cs"/>
              </a:rPr>
              <a:t>Process guarantee</a:t>
            </a:r>
          </a:p>
          <a:p>
            <a:pPr marL="285750" marR="0" lvl="0" indent="-285750" algn="l" defTabSz="914400" rtl="0" eaLnBrk="1" fontAlgn="auto" latinLnBrk="0" hangingPunct="1">
              <a:lnSpc>
                <a:spcPct val="150000"/>
              </a:lnSpc>
              <a:spcBef>
                <a:spcPts val="0"/>
              </a:spcBef>
              <a:spcAft>
                <a:spcPts val="0"/>
              </a:spcAft>
              <a:buClr>
                <a:srgbClr val="FFC000"/>
              </a:buClr>
              <a:buSzPct val="70000"/>
              <a:buFont typeface="Wingdings" panose="05000000000000000000" pitchFamily="2" charset="2"/>
              <a:buChar char="§"/>
              <a:tabLst/>
              <a:defRPr/>
            </a:pPr>
            <a:r>
              <a:rPr kumimoji="0" lang="en-US" b="0" i="0" u="none" strike="noStrike" kern="1200" cap="none" spc="0" normalizeH="0" baseline="0" noProof="0" dirty="0">
                <a:ln>
                  <a:noFill/>
                </a:ln>
                <a:solidFill>
                  <a:prstClr val="black"/>
                </a:solidFill>
                <a:effectLst/>
                <a:uLnTx/>
                <a:uFillTx/>
                <a:latin typeface="Calibri"/>
                <a:ea typeface="+mn-ea"/>
                <a:cs typeface="+mn-cs"/>
              </a:rPr>
              <a:t>Decent similar Supply scope history at least for 3 successful installations over last 3 years </a:t>
            </a:r>
          </a:p>
        </p:txBody>
      </p:sp>
      <p:sp>
        <p:nvSpPr>
          <p:cNvPr id="6" name="Footer Placeholder 1">
            <a:extLst>
              <a:ext uri="{FF2B5EF4-FFF2-40B4-BE49-F238E27FC236}">
                <a16:creationId xmlns:a16="http://schemas.microsoft.com/office/drawing/2014/main" id="{20CC2121-7E7B-4171-A551-1FBC6312F280}"/>
              </a:ext>
            </a:extLst>
          </p:cNvPr>
          <p:cNvSpPr txBox="1">
            <a:spLocks/>
          </p:cNvSpPr>
          <p:nvPr/>
        </p:nvSpPr>
        <p:spPr>
          <a:xfrm>
            <a:off x="7210" y="6610027"/>
            <a:ext cx="12184790"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latinLnBrk="1">
              <a:defRPr/>
            </a:pPr>
            <a:r>
              <a:rPr lang="en-GB" sz="800">
                <a:solidFill>
                  <a:srgbClr val="767171"/>
                </a:solidFill>
              </a:rPr>
              <a:t>21</a:t>
            </a:r>
            <a:r>
              <a:rPr lang="en-GB" sz="800">
                <a:solidFill>
                  <a:srgbClr val="767171"/>
                </a:solidFill>
                <a:latin typeface="Calibri" panose="020F0502020204030204" pitchFamily="34" charset="0"/>
                <a:cs typeface="Calibri" panose="020F0502020204030204" pitchFamily="34" charset="0"/>
              </a:rPr>
              <a:t>/10/2024                                                                                                                                                                                               CONFIDENTIAL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
        <p:nvSpPr>
          <p:cNvPr id="9" name="Title 1">
            <a:extLst>
              <a:ext uri="{FF2B5EF4-FFF2-40B4-BE49-F238E27FC236}">
                <a16:creationId xmlns:a16="http://schemas.microsoft.com/office/drawing/2014/main" id="{DA86095A-00B7-4FD1-8C47-9A165D390CAC}"/>
              </a:ext>
            </a:extLst>
          </p:cNvPr>
          <p:cNvSpPr>
            <a:spLocks noGrp="1"/>
          </p:cNvSpPr>
          <p:nvPr>
            <p:ph type="title"/>
          </p:nvPr>
        </p:nvSpPr>
        <p:spPr>
          <a:xfrm>
            <a:off x="7211" y="293516"/>
            <a:ext cx="12184789" cy="492443"/>
          </a:xfrm>
        </p:spPr>
        <p:txBody>
          <a:bodyPr/>
          <a:lstStyle/>
          <a:p>
            <a:pPr algn="ctr" defTabSz="1219170" rtl="0" latinLnBrk="1">
              <a:spcBef>
                <a:spcPct val="0"/>
              </a:spcBef>
            </a:pPr>
            <a:r>
              <a:rPr lang="en-US" kern="1200" dirty="0">
                <a:solidFill>
                  <a:srgbClr val="00A3C1"/>
                </a:solidFill>
                <a:latin typeface="Calibri" panose="020F0502020204030204" pitchFamily="34" charset="0"/>
                <a:cs typeface="+mj-cs"/>
              </a:rPr>
              <a:t>            THE MOST COMMONLY USED EQUIPMENT IN KPO</a:t>
            </a:r>
            <a:endParaRPr lang="en-GB" kern="1200" dirty="0">
              <a:solidFill>
                <a:srgbClr val="00A3C1"/>
              </a:solidFill>
              <a:latin typeface="Calibri" panose="020F0502020204030204" pitchFamily="34" charset="0"/>
              <a:cs typeface="+mj-cs"/>
            </a:endParaRPr>
          </a:p>
        </p:txBody>
      </p:sp>
    </p:spTree>
    <p:extLst>
      <p:ext uri="{BB962C8B-B14F-4D97-AF65-F5344CB8AC3E}">
        <p14:creationId xmlns:p14="http://schemas.microsoft.com/office/powerpoint/2010/main" val="16141880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15F69EE-A410-4FA9-83FF-BC51F8D84D0E}"/>
              </a:ext>
            </a:extLst>
          </p:cNvPr>
          <p:cNvSpPr txBox="1"/>
          <p:nvPr/>
        </p:nvSpPr>
        <p:spPr>
          <a:xfrm>
            <a:off x="381000" y="1214315"/>
            <a:ext cx="53227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A3C1"/>
                </a:solidFill>
                <a:effectLst/>
                <a:uLnTx/>
                <a:uFillTx/>
                <a:latin typeface="Calibri"/>
                <a:ea typeface="+mn-ea"/>
                <a:cs typeface="+mn-cs"/>
              </a:rPr>
              <a:t>Shell and tube Heat Exchangers as per TEMA standard</a:t>
            </a:r>
            <a:endParaRPr kumimoji="0" lang="en-GB" sz="1800" b="1" i="0" u="none" strike="noStrike" kern="1200" cap="none" spc="0" normalizeH="0" baseline="0" noProof="0" dirty="0">
              <a:ln>
                <a:noFill/>
              </a:ln>
              <a:solidFill>
                <a:srgbClr val="00A3C1"/>
              </a:solidFill>
              <a:effectLst/>
              <a:uLnTx/>
              <a:uFillTx/>
              <a:latin typeface="Calibri"/>
              <a:ea typeface="+mn-ea"/>
              <a:cs typeface="+mn-cs"/>
            </a:endParaRPr>
          </a:p>
        </p:txBody>
      </p:sp>
      <p:pic>
        <p:nvPicPr>
          <p:cNvPr id="2050" name="Picture 2" descr="Shell-and-tube heat exchanger | Alfa Laval">
            <a:extLst>
              <a:ext uri="{FF2B5EF4-FFF2-40B4-BE49-F238E27FC236}">
                <a16:creationId xmlns:a16="http://schemas.microsoft.com/office/drawing/2014/main" id="{D225CA2C-DD79-4775-8CAB-10C4ABD2D2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4485" y="1583647"/>
            <a:ext cx="3554866" cy="1990725"/>
          </a:xfrm>
          <a:prstGeom prst="rect">
            <a:avLst/>
          </a:prstGeom>
          <a:noFill/>
          <a:effectLst>
            <a:glow rad="127000">
              <a:schemeClr val="accent1">
                <a:alpha val="68000"/>
              </a:schemeClr>
            </a:glow>
          </a:effectLst>
          <a:extLst>
            <a:ext uri="{909E8E84-426E-40DD-AFC4-6F175D3DCCD1}">
              <a14:hiddenFill xmlns:a14="http://schemas.microsoft.com/office/drawing/2010/main">
                <a:solidFill>
                  <a:srgbClr val="FFFFFF"/>
                </a:solidFill>
              </a14:hiddenFill>
            </a:ext>
          </a:extLst>
        </p:spPr>
      </p:pic>
      <p:pic>
        <p:nvPicPr>
          <p:cNvPr id="2052" name="Picture 4" descr="Shell and Tube Heat Exchangers ...">
            <a:extLst>
              <a:ext uri="{FF2B5EF4-FFF2-40B4-BE49-F238E27FC236}">
                <a16:creationId xmlns:a16="http://schemas.microsoft.com/office/drawing/2014/main" id="{04BF366F-ED4A-41AC-A791-1BF5809445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4706" y="4082631"/>
            <a:ext cx="3746172" cy="1413037"/>
          </a:xfrm>
          <a:prstGeom prst="rect">
            <a:avLst/>
          </a:prstGeom>
          <a:noFill/>
          <a:effectLst>
            <a:glow rad="127000">
              <a:schemeClr val="accent1">
                <a:alpha val="82000"/>
              </a:schemeClr>
            </a:glo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F493B9B-22BD-4854-837B-50E1772AB3A9}"/>
              </a:ext>
            </a:extLst>
          </p:cNvPr>
          <p:cNvSpPr txBox="1"/>
          <p:nvPr/>
        </p:nvSpPr>
        <p:spPr>
          <a:xfrm>
            <a:off x="381000" y="1805530"/>
            <a:ext cx="7573471" cy="4204356"/>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
                <a:srgbClr val="FFC000"/>
              </a:buClr>
              <a:buSzPct val="70000"/>
              <a:buFont typeface="Wingdings" panose="05000000000000000000" pitchFamily="2" charset="2"/>
              <a:buChar char="§"/>
              <a:tabLst/>
              <a:defRPr/>
            </a:pPr>
            <a:r>
              <a:rPr kumimoji="0" lang="en-US" sz="1800" b="0" i="0" u="none" strike="noStrike" kern="1200" cap="none" spc="0" normalizeH="0" baseline="0" noProof="0" dirty="0">
                <a:ln>
                  <a:noFill/>
                </a:ln>
                <a:solidFill>
                  <a:srgbClr val="00A3C1"/>
                </a:solidFill>
                <a:effectLst/>
                <a:uLnTx/>
                <a:uFillTx/>
                <a:latin typeface="Calibri"/>
                <a:ea typeface="+mn-ea"/>
                <a:cs typeface="+mn-cs"/>
              </a:rPr>
              <a:t>Valid ASME license (ASME u stamp) for vessel manufacturing</a:t>
            </a:r>
          </a:p>
          <a:p>
            <a:pPr marL="285750" marR="0" lvl="0" indent="-285750" algn="l" defTabSz="914400" rtl="0" eaLnBrk="1" fontAlgn="auto" latinLnBrk="0" hangingPunct="1">
              <a:lnSpc>
                <a:spcPct val="150000"/>
              </a:lnSpc>
              <a:spcBef>
                <a:spcPts val="0"/>
              </a:spcBef>
              <a:spcAft>
                <a:spcPts val="0"/>
              </a:spcAft>
              <a:buClr>
                <a:srgbClr val="FFC000"/>
              </a:buClr>
              <a:buSzPct val="70000"/>
              <a:buFont typeface="Wingdings" panose="05000000000000000000" pitchFamily="2" charset="2"/>
              <a:buChar char="§"/>
              <a:tabLst/>
              <a:defRPr/>
            </a:pPr>
            <a:r>
              <a:rPr kumimoji="0" lang="en-US" sz="1800" b="0" i="0" u="none" strike="noStrike" kern="1200" cap="none" spc="0" normalizeH="0" baseline="0" noProof="0" dirty="0">
                <a:ln>
                  <a:noFill/>
                </a:ln>
                <a:solidFill>
                  <a:srgbClr val="00A3C1"/>
                </a:solidFill>
                <a:effectLst/>
                <a:uLnTx/>
                <a:uFillTx/>
                <a:latin typeface="Calibri"/>
                <a:ea typeface="+mn-ea"/>
                <a:cs typeface="+mn-cs"/>
              </a:rPr>
              <a:t>Technical Expertise availability and involvement in Tendering</a:t>
            </a:r>
          </a:p>
          <a:p>
            <a:pPr marL="285750" marR="0" lvl="0" indent="-285750" algn="l" defTabSz="914400" rtl="0" eaLnBrk="1" fontAlgn="auto" latinLnBrk="0" hangingPunct="1">
              <a:lnSpc>
                <a:spcPct val="150000"/>
              </a:lnSpc>
              <a:spcBef>
                <a:spcPts val="0"/>
              </a:spcBef>
              <a:spcAft>
                <a:spcPts val="0"/>
              </a:spcAft>
              <a:buClr>
                <a:srgbClr val="FFC000"/>
              </a:buClr>
              <a:buSzPct val="70000"/>
              <a:buFont typeface="Wingdings" panose="05000000000000000000" pitchFamily="2" charset="2"/>
              <a:buChar char="§"/>
              <a:tabLst/>
              <a:defRPr/>
            </a:pPr>
            <a:r>
              <a:rPr kumimoji="0" lang="en-US" sz="1800" b="0" i="0" u="none" strike="noStrike" kern="1200" cap="none" spc="0" normalizeH="0" baseline="0" noProof="0" dirty="0">
                <a:ln>
                  <a:noFill/>
                </a:ln>
                <a:solidFill>
                  <a:srgbClr val="00A3C1"/>
                </a:solidFill>
                <a:effectLst/>
                <a:uLnTx/>
                <a:uFillTx/>
                <a:latin typeface="Calibri"/>
                <a:ea typeface="+mn-ea"/>
                <a:cs typeface="+mn-cs"/>
              </a:rPr>
              <a:t>Availability of Software for thermal performance simulation reports</a:t>
            </a:r>
          </a:p>
          <a:p>
            <a:pPr marL="285750" marR="0" lvl="0" indent="-285750" algn="l" defTabSz="914400" rtl="0" eaLnBrk="1" fontAlgn="auto" latinLnBrk="0" hangingPunct="1">
              <a:lnSpc>
                <a:spcPct val="150000"/>
              </a:lnSpc>
              <a:spcBef>
                <a:spcPts val="0"/>
              </a:spcBef>
              <a:spcAft>
                <a:spcPts val="0"/>
              </a:spcAft>
              <a:buClr>
                <a:srgbClr val="FFC000"/>
              </a:buClr>
              <a:buSzPct val="70000"/>
              <a:buFont typeface="Wingdings" panose="05000000000000000000" pitchFamily="2" charset="2"/>
              <a:buChar char="§"/>
              <a:tabLst/>
              <a:defRPr/>
            </a:pPr>
            <a:r>
              <a:rPr kumimoji="0" lang="en-US" sz="1800" b="0" i="0" u="none" strike="noStrike" kern="1200" cap="none" spc="0" normalizeH="0" baseline="0" noProof="0" dirty="0">
                <a:ln>
                  <a:noFill/>
                </a:ln>
                <a:solidFill>
                  <a:srgbClr val="00A3C1"/>
                </a:solidFill>
                <a:effectLst/>
                <a:uLnTx/>
                <a:uFillTx/>
                <a:latin typeface="Calibri"/>
                <a:ea typeface="+mn-ea"/>
                <a:cs typeface="+mn-cs"/>
              </a:rPr>
              <a:t>Technical Documentation (Data sheets, GAs, detailed drawings, material certificates 3.1 as per BS EN 10204, thermal performance, mech calculation reports)</a:t>
            </a:r>
            <a:endParaRPr kumimoji="0" lang="ru-RU" sz="1800" b="0" i="0" u="none" strike="noStrike" kern="1200" cap="none" spc="0" normalizeH="0" baseline="0" noProof="0" dirty="0">
              <a:ln>
                <a:noFill/>
              </a:ln>
              <a:solidFill>
                <a:srgbClr val="00A3C1"/>
              </a:solidFill>
              <a:effectLst/>
              <a:uLnTx/>
              <a:uFillTx/>
              <a:latin typeface="Calibri"/>
              <a:ea typeface="+mn-ea"/>
              <a:cs typeface="+mn-cs"/>
            </a:endParaRPr>
          </a:p>
          <a:p>
            <a:pPr marL="285750" marR="0" lvl="0" indent="-285750" algn="l" defTabSz="914400" rtl="0" eaLnBrk="1" fontAlgn="auto" latinLnBrk="0" hangingPunct="1">
              <a:lnSpc>
                <a:spcPct val="150000"/>
              </a:lnSpc>
              <a:spcBef>
                <a:spcPts val="0"/>
              </a:spcBef>
              <a:spcAft>
                <a:spcPts val="0"/>
              </a:spcAft>
              <a:buClr>
                <a:srgbClr val="FFC000"/>
              </a:buClr>
              <a:buSzPct val="70000"/>
              <a:buFont typeface="Wingdings" panose="05000000000000000000" pitchFamily="2" charset="2"/>
              <a:buChar char="§"/>
              <a:tabLst/>
              <a:defRPr/>
            </a:pPr>
            <a:r>
              <a:rPr kumimoji="0" lang="en-US" sz="1800" b="0" i="0" u="none" strike="noStrike" kern="1200" cap="none" spc="0" normalizeH="0" baseline="0" noProof="0" dirty="0">
                <a:ln>
                  <a:noFill/>
                </a:ln>
                <a:solidFill>
                  <a:srgbClr val="00A3C1"/>
                </a:solidFill>
                <a:effectLst/>
                <a:uLnTx/>
                <a:uFillTx/>
                <a:latin typeface="Calibri"/>
                <a:ea typeface="+mn-ea"/>
                <a:cs typeface="+mn-cs"/>
              </a:rPr>
              <a:t>Testing Facility, workshop availability</a:t>
            </a:r>
          </a:p>
          <a:p>
            <a:pPr marL="285750" marR="0" lvl="0" indent="-285750" algn="l" defTabSz="914400" rtl="0" eaLnBrk="1" fontAlgn="auto" latinLnBrk="0" hangingPunct="1">
              <a:lnSpc>
                <a:spcPct val="150000"/>
              </a:lnSpc>
              <a:spcBef>
                <a:spcPts val="0"/>
              </a:spcBef>
              <a:spcAft>
                <a:spcPts val="0"/>
              </a:spcAft>
              <a:buClr>
                <a:srgbClr val="FFC000"/>
              </a:buClr>
              <a:buSzPct val="70000"/>
              <a:buFont typeface="Wingdings" panose="05000000000000000000" pitchFamily="2" charset="2"/>
              <a:buChar char="§"/>
              <a:tabLst/>
              <a:defRPr/>
            </a:pPr>
            <a:r>
              <a:rPr kumimoji="0" lang="en-US" sz="1800" b="0" i="0" u="none" strike="noStrike" kern="1200" cap="none" spc="0" normalizeH="0" baseline="0" noProof="0" dirty="0">
                <a:ln>
                  <a:noFill/>
                </a:ln>
                <a:solidFill>
                  <a:srgbClr val="00A3C1"/>
                </a:solidFill>
                <a:effectLst/>
                <a:uLnTx/>
                <a:uFillTx/>
                <a:latin typeface="Calibri"/>
                <a:ea typeface="+mn-ea"/>
                <a:cs typeface="+mn-cs"/>
              </a:rPr>
              <a:t>Process guarantee</a:t>
            </a:r>
          </a:p>
          <a:p>
            <a:pPr marL="285750" marR="0" lvl="0" indent="-285750" algn="l" defTabSz="914400" rtl="0" eaLnBrk="1" fontAlgn="auto" latinLnBrk="0" hangingPunct="1">
              <a:lnSpc>
                <a:spcPct val="150000"/>
              </a:lnSpc>
              <a:spcBef>
                <a:spcPts val="0"/>
              </a:spcBef>
              <a:spcAft>
                <a:spcPts val="0"/>
              </a:spcAft>
              <a:buClr>
                <a:srgbClr val="FFC000"/>
              </a:buClr>
              <a:buSzPct val="70000"/>
              <a:buFont typeface="Wingdings" panose="05000000000000000000" pitchFamily="2" charset="2"/>
              <a:buChar char="§"/>
              <a:tabLst/>
              <a:defRPr/>
            </a:pPr>
            <a:r>
              <a:rPr kumimoji="0" lang="en-US" sz="1800" b="0" i="0" u="none" strike="noStrike" kern="1200" cap="none" spc="0" normalizeH="0" baseline="0" noProof="0" dirty="0">
                <a:ln>
                  <a:noFill/>
                </a:ln>
                <a:solidFill>
                  <a:srgbClr val="00A3C1"/>
                </a:solidFill>
                <a:effectLst/>
                <a:uLnTx/>
                <a:uFillTx/>
                <a:latin typeface="Calibri"/>
                <a:ea typeface="+mn-ea"/>
                <a:cs typeface="+mn-cs"/>
              </a:rPr>
              <a:t>Decent similar Supply scope history at least for 3 successful installations over last 3 years </a:t>
            </a:r>
          </a:p>
        </p:txBody>
      </p:sp>
      <p:sp>
        <p:nvSpPr>
          <p:cNvPr id="7" name="Footer Placeholder 1">
            <a:extLst>
              <a:ext uri="{FF2B5EF4-FFF2-40B4-BE49-F238E27FC236}">
                <a16:creationId xmlns:a16="http://schemas.microsoft.com/office/drawing/2014/main" id="{F8D536DA-6B44-41FB-BCDC-2BCDBF3EBABC}"/>
              </a:ext>
            </a:extLst>
          </p:cNvPr>
          <p:cNvSpPr txBox="1">
            <a:spLocks/>
          </p:cNvSpPr>
          <p:nvPr/>
        </p:nvSpPr>
        <p:spPr>
          <a:xfrm>
            <a:off x="7210" y="6610027"/>
            <a:ext cx="12184790"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latinLnBrk="1">
              <a:defRPr/>
            </a:pPr>
            <a:r>
              <a:rPr lang="en-GB" sz="800">
                <a:solidFill>
                  <a:srgbClr val="767171"/>
                </a:solidFill>
              </a:rPr>
              <a:t>21</a:t>
            </a:r>
            <a:r>
              <a:rPr lang="en-GB" sz="800">
                <a:solidFill>
                  <a:srgbClr val="767171"/>
                </a:solidFill>
                <a:latin typeface="Calibri" panose="020F0502020204030204" pitchFamily="34" charset="0"/>
                <a:cs typeface="Calibri" panose="020F0502020204030204" pitchFamily="34" charset="0"/>
              </a:rPr>
              <a:t>/10/2024                                                                                                                                                                                               CONFIDENTIAL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
        <p:nvSpPr>
          <p:cNvPr id="10" name="Title 1">
            <a:extLst>
              <a:ext uri="{FF2B5EF4-FFF2-40B4-BE49-F238E27FC236}">
                <a16:creationId xmlns:a16="http://schemas.microsoft.com/office/drawing/2014/main" id="{0692777F-6F83-4CA1-9525-39F3D525C111}"/>
              </a:ext>
            </a:extLst>
          </p:cNvPr>
          <p:cNvSpPr>
            <a:spLocks noGrp="1"/>
          </p:cNvSpPr>
          <p:nvPr>
            <p:ph type="title"/>
          </p:nvPr>
        </p:nvSpPr>
        <p:spPr>
          <a:xfrm>
            <a:off x="7211" y="293516"/>
            <a:ext cx="12184789" cy="492443"/>
          </a:xfrm>
        </p:spPr>
        <p:txBody>
          <a:bodyPr/>
          <a:lstStyle/>
          <a:p>
            <a:pPr algn="ctr" defTabSz="1219170" rtl="0" latinLnBrk="1">
              <a:spcBef>
                <a:spcPct val="0"/>
              </a:spcBef>
            </a:pPr>
            <a:r>
              <a:rPr lang="en-US" kern="1200" dirty="0">
                <a:solidFill>
                  <a:srgbClr val="00A3C1"/>
                </a:solidFill>
                <a:latin typeface="Calibri" panose="020F0502020204030204" pitchFamily="34" charset="0"/>
                <a:cs typeface="+mj-cs"/>
              </a:rPr>
              <a:t>            THE MOST COMMONLY USED EQUIPMENT IN KPO</a:t>
            </a:r>
            <a:endParaRPr lang="en-GB" kern="1200" dirty="0">
              <a:solidFill>
                <a:srgbClr val="00A3C1"/>
              </a:solidFill>
              <a:latin typeface="Calibri" panose="020F0502020204030204" pitchFamily="34" charset="0"/>
              <a:cs typeface="+mj-cs"/>
            </a:endParaRPr>
          </a:p>
        </p:txBody>
      </p:sp>
    </p:spTree>
    <p:extLst>
      <p:ext uri="{BB962C8B-B14F-4D97-AF65-F5344CB8AC3E}">
        <p14:creationId xmlns:p14="http://schemas.microsoft.com/office/powerpoint/2010/main" val="3825435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ype of fins and type of headers in Air Cooled Heat Exchangers and their  selection.">
            <a:extLst>
              <a:ext uri="{FF2B5EF4-FFF2-40B4-BE49-F238E27FC236}">
                <a16:creationId xmlns:a16="http://schemas.microsoft.com/office/drawing/2014/main" id="{83375625-7F7B-48FC-BC46-94BCD8CDE9A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17703" y="3864942"/>
            <a:ext cx="2497335" cy="2221536"/>
          </a:xfrm>
          <a:prstGeom prst="rect">
            <a:avLst/>
          </a:prstGeom>
          <a:noFill/>
          <a:effectLst>
            <a:glow rad="127000">
              <a:schemeClr val="accent1">
                <a:alpha val="67000"/>
              </a:schemeClr>
            </a:glo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DC97E6D-18BF-4AF3-B4B0-4DFB50744BA4}"/>
              </a:ext>
            </a:extLst>
          </p:cNvPr>
          <p:cNvSpPr txBox="1"/>
          <p:nvPr/>
        </p:nvSpPr>
        <p:spPr>
          <a:xfrm>
            <a:off x="381000" y="1214315"/>
            <a:ext cx="416184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A3C1"/>
                </a:solidFill>
                <a:effectLst/>
                <a:uLnTx/>
                <a:uFillTx/>
                <a:latin typeface="Calibri"/>
                <a:ea typeface="+mn-ea"/>
                <a:cs typeface="+mn-cs"/>
              </a:rPr>
              <a:t>Air cooled heat exchangers as per API 661</a:t>
            </a:r>
            <a:endParaRPr kumimoji="0" lang="en-GB" sz="1800" b="1" i="0" u="none" strike="noStrike" kern="1200" cap="none" spc="0" normalizeH="0" baseline="0" noProof="0" dirty="0">
              <a:ln>
                <a:noFill/>
              </a:ln>
              <a:solidFill>
                <a:srgbClr val="00A3C1"/>
              </a:solidFill>
              <a:effectLst/>
              <a:uLnTx/>
              <a:uFillTx/>
              <a:latin typeface="Calibri"/>
              <a:ea typeface="+mn-ea"/>
              <a:cs typeface="+mn-cs"/>
            </a:endParaRPr>
          </a:p>
        </p:txBody>
      </p:sp>
      <p:sp>
        <p:nvSpPr>
          <p:cNvPr id="6" name="TextBox 5">
            <a:extLst>
              <a:ext uri="{FF2B5EF4-FFF2-40B4-BE49-F238E27FC236}">
                <a16:creationId xmlns:a16="http://schemas.microsoft.com/office/drawing/2014/main" id="{9AAC8741-110E-4EAC-AF6A-A65140B78983}"/>
              </a:ext>
            </a:extLst>
          </p:cNvPr>
          <p:cNvSpPr txBox="1"/>
          <p:nvPr/>
        </p:nvSpPr>
        <p:spPr>
          <a:xfrm>
            <a:off x="486452" y="1752600"/>
            <a:ext cx="11505944" cy="2957861"/>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
                <a:srgbClr val="FFC000"/>
              </a:buClr>
              <a:buSzPct val="70000"/>
              <a:buFont typeface="Wingdings" panose="05000000000000000000" pitchFamily="2" charset="2"/>
              <a:buChar char="§"/>
              <a:tabLst/>
              <a:defRPr/>
            </a:pPr>
            <a:r>
              <a:rPr kumimoji="0" lang="en-US" b="0" i="0" u="none" strike="noStrike" kern="1200" cap="none" spc="0" normalizeH="0" baseline="0" noProof="0" dirty="0">
                <a:ln>
                  <a:noFill/>
                </a:ln>
                <a:solidFill>
                  <a:srgbClr val="00A3C1"/>
                </a:solidFill>
                <a:effectLst/>
                <a:uLnTx/>
                <a:uFillTx/>
                <a:latin typeface="Calibri" panose="020F0502020204030204" pitchFamily="34" charset="0"/>
                <a:ea typeface="Calibri" panose="020F0502020204030204" pitchFamily="34" charset="0"/>
                <a:cs typeface="Calibri" panose="020F0502020204030204" pitchFamily="34" charset="0"/>
              </a:rPr>
              <a:t>Technical Expertise availability and involvement in Tendering</a:t>
            </a:r>
          </a:p>
          <a:p>
            <a:pPr marL="285750" marR="0" lvl="0" indent="-285750" algn="l" defTabSz="914400" rtl="0" eaLnBrk="1" fontAlgn="auto" latinLnBrk="0" hangingPunct="1">
              <a:lnSpc>
                <a:spcPct val="150000"/>
              </a:lnSpc>
              <a:spcBef>
                <a:spcPts val="0"/>
              </a:spcBef>
              <a:spcAft>
                <a:spcPts val="0"/>
              </a:spcAft>
              <a:buClr>
                <a:srgbClr val="FFC000"/>
              </a:buClr>
              <a:buSzPct val="70000"/>
              <a:buFont typeface="Wingdings" panose="05000000000000000000" pitchFamily="2" charset="2"/>
              <a:buChar char="§"/>
              <a:tabLst/>
              <a:defRPr/>
            </a:pPr>
            <a:r>
              <a:rPr kumimoji="0" lang="en-US" b="0" i="0" u="none" strike="noStrike" kern="1200" cap="none" spc="0" normalizeH="0" baseline="0" noProof="0" dirty="0">
                <a:ln>
                  <a:noFill/>
                </a:ln>
                <a:solidFill>
                  <a:srgbClr val="00A3C1"/>
                </a:solidFill>
                <a:effectLst/>
                <a:uLnTx/>
                <a:uFillTx/>
                <a:latin typeface="Calibri" panose="020F0502020204030204" pitchFamily="34" charset="0"/>
                <a:ea typeface="Calibri" panose="020F0502020204030204" pitchFamily="34" charset="0"/>
                <a:cs typeface="Calibri" panose="020F0502020204030204" pitchFamily="34" charset="0"/>
              </a:rPr>
              <a:t>Availability of contracts with recognized Worldwide Motor, Belts, Instrument Manufacturers.</a:t>
            </a:r>
          </a:p>
          <a:p>
            <a:pPr marL="285750" marR="0" lvl="0" indent="-285750" algn="l" defTabSz="914400" rtl="0" eaLnBrk="1" fontAlgn="auto" latinLnBrk="0" hangingPunct="1">
              <a:lnSpc>
                <a:spcPct val="150000"/>
              </a:lnSpc>
              <a:spcBef>
                <a:spcPts val="0"/>
              </a:spcBef>
              <a:spcAft>
                <a:spcPts val="0"/>
              </a:spcAft>
              <a:buClr>
                <a:srgbClr val="FFC000"/>
              </a:buClr>
              <a:buSzPct val="70000"/>
              <a:buFont typeface="Wingdings" panose="05000000000000000000" pitchFamily="2" charset="2"/>
              <a:buChar char="§"/>
              <a:tabLst/>
              <a:defRPr/>
            </a:pPr>
            <a:r>
              <a:rPr kumimoji="0" lang="en-US" b="0" i="0" u="none" strike="noStrike" kern="1200" cap="none" spc="0" normalizeH="0" baseline="0" noProof="0" dirty="0">
                <a:ln>
                  <a:noFill/>
                </a:ln>
                <a:solidFill>
                  <a:srgbClr val="00A3C1"/>
                </a:solidFill>
                <a:effectLst/>
                <a:uLnTx/>
                <a:uFillTx/>
                <a:latin typeface="Calibri" panose="020F0502020204030204" pitchFamily="34" charset="0"/>
                <a:ea typeface="Calibri" panose="020F0502020204030204" pitchFamily="34" charset="0"/>
                <a:cs typeface="Calibri" panose="020F0502020204030204" pitchFamily="34" charset="0"/>
              </a:rPr>
              <a:t>Ability to select/confirm a proper configuration as per Company Data sheet</a:t>
            </a:r>
          </a:p>
          <a:p>
            <a:pPr marL="285750" marR="0" lvl="0" indent="-285750" algn="l" defTabSz="914400" rtl="0" eaLnBrk="1" fontAlgn="auto" latinLnBrk="0" hangingPunct="1">
              <a:lnSpc>
                <a:spcPct val="150000"/>
              </a:lnSpc>
              <a:spcBef>
                <a:spcPts val="0"/>
              </a:spcBef>
              <a:spcAft>
                <a:spcPts val="0"/>
              </a:spcAft>
              <a:buClr>
                <a:srgbClr val="FFC000"/>
              </a:buClr>
              <a:buSzPct val="70000"/>
              <a:buFont typeface="Wingdings" panose="05000000000000000000" pitchFamily="2" charset="2"/>
              <a:buChar char="§"/>
              <a:tabLst/>
              <a:defRPr/>
            </a:pPr>
            <a:r>
              <a:rPr kumimoji="0" lang="en-US" b="0" i="0" u="none" strike="noStrike" kern="1200" cap="none" spc="0" normalizeH="0" baseline="0" noProof="0" dirty="0">
                <a:ln>
                  <a:noFill/>
                </a:ln>
                <a:solidFill>
                  <a:srgbClr val="00A3C1"/>
                </a:solidFill>
                <a:effectLst/>
                <a:uLnTx/>
                <a:uFillTx/>
                <a:latin typeface="Calibri" panose="020F0502020204030204" pitchFamily="34" charset="0"/>
                <a:ea typeface="Calibri" panose="020F0502020204030204" pitchFamily="34" charset="0"/>
                <a:cs typeface="Calibri" panose="020F0502020204030204" pitchFamily="34" charset="0"/>
              </a:rPr>
              <a:t>Technical Documentation (API 661 Data sheets, GAs, detailed drawings, material certificates 3.1 as per BS EN 10204)</a:t>
            </a:r>
          </a:p>
          <a:p>
            <a:pPr marL="285750" marR="0" lvl="0" indent="-285750" algn="l" defTabSz="914400" rtl="0" eaLnBrk="1" fontAlgn="auto" latinLnBrk="0" hangingPunct="1">
              <a:lnSpc>
                <a:spcPct val="150000"/>
              </a:lnSpc>
              <a:spcBef>
                <a:spcPts val="0"/>
              </a:spcBef>
              <a:spcAft>
                <a:spcPts val="0"/>
              </a:spcAft>
              <a:buClr>
                <a:srgbClr val="FFC000"/>
              </a:buClr>
              <a:buSzPct val="70000"/>
              <a:buFont typeface="Wingdings" panose="05000000000000000000" pitchFamily="2" charset="2"/>
              <a:buChar char="§"/>
              <a:tabLst/>
              <a:defRPr/>
            </a:pPr>
            <a:r>
              <a:rPr kumimoji="0" lang="en-US" b="0" i="0" u="none" strike="noStrike" kern="1200" cap="none" spc="0" normalizeH="0" baseline="0" noProof="0" dirty="0">
                <a:ln>
                  <a:noFill/>
                </a:ln>
                <a:solidFill>
                  <a:srgbClr val="00A3C1"/>
                </a:solidFill>
                <a:effectLst/>
                <a:uLnTx/>
                <a:uFillTx/>
                <a:latin typeface="Calibri" panose="020F0502020204030204" pitchFamily="34" charset="0"/>
                <a:ea typeface="Calibri" panose="020F0502020204030204" pitchFamily="34" charset="0"/>
                <a:cs typeface="Calibri" panose="020F0502020204030204" pitchFamily="34" charset="0"/>
              </a:rPr>
              <a:t>Decent Supply history</a:t>
            </a:r>
          </a:p>
          <a:p>
            <a:pPr marL="285750" marR="0" lvl="0" indent="-285750" algn="l" defTabSz="914400" rtl="0" eaLnBrk="1" fontAlgn="auto" latinLnBrk="0" hangingPunct="1">
              <a:lnSpc>
                <a:spcPct val="150000"/>
              </a:lnSpc>
              <a:spcBef>
                <a:spcPts val="0"/>
              </a:spcBef>
              <a:spcAft>
                <a:spcPts val="0"/>
              </a:spcAft>
              <a:buClr>
                <a:srgbClr val="FFC000"/>
              </a:buClr>
              <a:buSzPct val="70000"/>
              <a:buFont typeface="Wingdings" panose="05000000000000000000" pitchFamily="2" charset="2"/>
              <a:buChar char="§"/>
              <a:tabLst/>
              <a:defRPr/>
            </a:pPr>
            <a:r>
              <a:rPr kumimoji="0" lang="en-US" b="0" i="0" u="none" strike="noStrike" kern="1200" cap="none" spc="0" normalizeH="0" baseline="0" noProof="0" dirty="0">
                <a:ln>
                  <a:noFill/>
                </a:ln>
                <a:solidFill>
                  <a:srgbClr val="00A3C1"/>
                </a:solidFill>
                <a:effectLst/>
                <a:uLnTx/>
                <a:uFillTx/>
                <a:latin typeface="Calibri" panose="020F0502020204030204" pitchFamily="34" charset="0"/>
                <a:ea typeface="Calibri" panose="020F0502020204030204" pitchFamily="34" charset="0"/>
                <a:cs typeface="Calibri" panose="020F0502020204030204" pitchFamily="34" charset="0"/>
              </a:rPr>
              <a:t>Testing Facility, workshop availability</a:t>
            </a:r>
          </a:p>
          <a:p>
            <a:pPr marL="285750" marR="0" lvl="0" indent="-285750" algn="l" defTabSz="914400" rtl="0" eaLnBrk="1" fontAlgn="auto" latinLnBrk="0" hangingPunct="1">
              <a:lnSpc>
                <a:spcPct val="150000"/>
              </a:lnSpc>
              <a:spcBef>
                <a:spcPts val="0"/>
              </a:spcBef>
              <a:spcAft>
                <a:spcPts val="0"/>
              </a:spcAft>
              <a:buClr>
                <a:srgbClr val="FFC000"/>
              </a:buClr>
              <a:buSzPct val="70000"/>
              <a:buFont typeface="Wingdings" panose="05000000000000000000" pitchFamily="2" charset="2"/>
              <a:buChar char="§"/>
              <a:tabLst/>
              <a:defRPr/>
            </a:pPr>
            <a:r>
              <a:rPr kumimoji="0" lang="en-US" b="0" i="0" u="none" strike="noStrike" kern="1200" cap="none" spc="0" normalizeH="0" baseline="0" noProof="0" dirty="0">
                <a:ln>
                  <a:noFill/>
                </a:ln>
                <a:solidFill>
                  <a:srgbClr val="00A3C1"/>
                </a:solidFill>
                <a:effectLst/>
                <a:uLnTx/>
                <a:uFillTx/>
                <a:latin typeface="Calibri" panose="020F0502020204030204" pitchFamily="34" charset="0"/>
                <a:ea typeface="Calibri" panose="020F0502020204030204" pitchFamily="34" charset="0"/>
                <a:cs typeface="Calibri" panose="020F0502020204030204" pitchFamily="34" charset="0"/>
              </a:rPr>
              <a:t>Process Guarantee </a:t>
            </a:r>
          </a:p>
        </p:txBody>
      </p:sp>
      <p:sp>
        <p:nvSpPr>
          <p:cNvPr id="7" name="Footer Placeholder 1">
            <a:extLst>
              <a:ext uri="{FF2B5EF4-FFF2-40B4-BE49-F238E27FC236}">
                <a16:creationId xmlns:a16="http://schemas.microsoft.com/office/drawing/2014/main" id="{7639850C-CDBE-4647-800D-3FF5CC5F80DD}"/>
              </a:ext>
            </a:extLst>
          </p:cNvPr>
          <p:cNvSpPr txBox="1">
            <a:spLocks/>
          </p:cNvSpPr>
          <p:nvPr/>
        </p:nvSpPr>
        <p:spPr>
          <a:xfrm>
            <a:off x="7210" y="6610027"/>
            <a:ext cx="12184790"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latinLnBrk="1">
              <a:defRPr/>
            </a:pPr>
            <a:r>
              <a:rPr lang="en-GB" sz="800">
                <a:solidFill>
                  <a:srgbClr val="767171"/>
                </a:solidFill>
              </a:rPr>
              <a:t>21</a:t>
            </a:r>
            <a:r>
              <a:rPr lang="en-GB" sz="800">
                <a:solidFill>
                  <a:srgbClr val="767171"/>
                </a:solidFill>
                <a:latin typeface="Calibri" panose="020F0502020204030204" pitchFamily="34" charset="0"/>
                <a:cs typeface="Calibri" panose="020F0502020204030204" pitchFamily="34" charset="0"/>
              </a:rPr>
              <a:t>/10/2024                                                                                                                                                                                               CONFIDENTIAL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
        <p:nvSpPr>
          <p:cNvPr id="9" name="Title 1">
            <a:extLst>
              <a:ext uri="{FF2B5EF4-FFF2-40B4-BE49-F238E27FC236}">
                <a16:creationId xmlns:a16="http://schemas.microsoft.com/office/drawing/2014/main" id="{DDBC247C-030A-4524-A1E8-D58866556106}"/>
              </a:ext>
            </a:extLst>
          </p:cNvPr>
          <p:cNvSpPr>
            <a:spLocks noGrp="1"/>
          </p:cNvSpPr>
          <p:nvPr>
            <p:ph type="title"/>
          </p:nvPr>
        </p:nvSpPr>
        <p:spPr>
          <a:xfrm>
            <a:off x="7211" y="293516"/>
            <a:ext cx="12184789" cy="492443"/>
          </a:xfrm>
        </p:spPr>
        <p:txBody>
          <a:bodyPr/>
          <a:lstStyle/>
          <a:p>
            <a:pPr algn="ctr" defTabSz="1219170" rtl="0" latinLnBrk="1">
              <a:spcBef>
                <a:spcPct val="0"/>
              </a:spcBef>
            </a:pPr>
            <a:r>
              <a:rPr lang="en-US" kern="1200" dirty="0">
                <a:solidFill>
                  <a:srgbClr val="00A3C1"/>
                </a:solidFill>
                <a:latin typeface="Calibri" panose="020F0502020204030204" pitchFamily="34" charset="0"/>
                <a:cs typeface="+mj-cs"/>
              </a:rPr>
              <a:t>            THE MOST COMMONLY USED EQUIPMENT IN KPO</a:t>
            </a:r>
            <a:endParaRPr lang="en-GB" kern="1200" dirty="0">
              <a:solidFill>
                <a:srgbClr val="00A3C1"/>
              </a:solidFill>
              <a:latin typeface="Calibri" panose="020F0502020204030204" pitchFamily="34" charset="0"/>
              <a:cs typeface="+mj-cs"/>
            </a:endParaRPr>
          </a:p>
        </p:txBody>
      </p:sp>
    </p:spTree>
    <p:extLst>
      <p:ext uri="{BB962C8B-B14F-4D97-AF65-F5344CB8AC3E}">
        <p14:creationId xmlns:p14="http://schemas.microsoft.com/office/powerpoint/2010/main" val="10600415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E228AF-0382-4878-BC9B-EA44A6D7955F}"/>
              </a:ext>
            </a:extLst>
          </p:cNvPr>
          <p:cNvSpPr txBox="1"/>
          <p:nvPr/>
        </p:nvSpPr>
        <p:spPr>
          <a:xfrm>
            <a:off x="345410" y="1039271"/>
            <a:ext cx="11622709" cy="55707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A3C1"/>
                </a:solidFill>
                <a:effectLst/>
                <a:uLnTx/>
                <a:uFillTx/>
                <a:ea typeface="+mn-ea"/>
                <a:cs typeface="+mn-cs"/>
              </a:rPr>
              <a:t>3 Types of </a:t>
            </a:r>
            <a:r>
              <a:rPr kumimoji="0" lang="en-US" sz="1400" b="1" i="0" u="none" strike="noStrike" kern="1200" cap="none" spc="0" normalizeH="0" baseline="0" noProof="0" dirty="0">
                <a:ln>
                  <a:noFill/>
                </a:ln>
                <a:solidFill>
                  <a:srgbClr val="00A3C1"/>
                </a:solidFill>
                <a:effectLst/>
                <a:uLnTx/>
                <a:uFillTx/>
                <a:ea typeface="+mn-ea"/>
                <a:cs typeface="+mn-cs"/>
              </a:rPr>
              <a:t>Heat Exchangers</a:t>
            </a:r>
            <a:r>
              <a:rPr kumimoji="0" lang="en-GB" sz="1400" b="1" i="0" u="none" strike="noStrike" kern="1200" cap="none" spc="0" normalizeH="0" baseline="0" noProof="0" dirty="0">
                <a:ln>
                  <a:noFill/>
                </a:ln>
                <a:solidFill>
                  <a:srgbClr val="00A3C1"/>
                </a:solidFill>
                <a:effectLst/>
                <a:uLnTx/>
                <a:uFillTx/>
                <a:ea typeface="+mn-ea"/>
                <a:cs typeface="+mn-cs"/>
              </a:rPr>
              <a:t> repair in KPO: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A3C1"/>
              </a:solidFill>
              <a:effectLst/>
              <a:uLnTx/>
              <a:uFillTx/>
              <a:ea typeface="+mn-ea"/>
              <a:cs typeface="+mn-cs"/>
            </a:endParaRPr>
          </a:p>
          <a:p>
            <a:pPr marL="342900" marR="0" lvl="0" indent="-342900" algn="l" defTabSz="914400" rtl="0" eaLnBrk="1" fontAlgn="auto" latinLnBrk="0" hangingPunct="1">
              <a:lnSpc>
                <a:spcPct val="100000"/>
              </a:lnSpc>
              <a:spcBef>
                <a:spcPts val="0"/>
              </a:spcBef>
              <a:spcAft>
                <a:spcPts val="0"/>
              </a:spcAft>
              <a:buClr>
                <a:srgbClr val="FFC000"/>
              </a:buClr>
              <a:buSzTx/>
              <a:buFont typeface="+mj-lt"/>
              <a:buAutoNum type="arabicPeriod"/>
              <a:tabLst/>
              <a:defRPr/>
            </a:pPr>
            <a:r>
              <a:rPr kumimoji="0" lang="en-GB" sz="1400" b="0" i="0" u="none" strike="noStrike" kern="1200" cap="none" spc="0" normalizeH="0" baseline="0" noProof="0" dirty="0">
                <a:ln>
                  <a:noFill/>
                </a:ln>
                <a:solidFill>
                  <a:srgbClr val="00A3C1"/>
                </a:solidFill>
                <a:effectLst/>
                <a:uLnTx/>
                <a:uFillTx/>
                <a:ea typeface="+mn-ea"/>
                <a:cs typeface="+mn-cs"/>
              </a:rPr>
              <a:t>Minor Repair </a:t>
            </a:r>
          </a:p>
          <a:p>
            <a:pPr marL="342900" marR="0" lvl="0" indent="-342900" algn="l" defTabSz="914400" rtl="0" eaLnBrk="1" fontAlgn="auto" latinLnBrk="0" hangingPunct="1">
              <a:lnSpc>
                <a:spcPct val="100000"/>
              </a:lnSpc>
              <a:spcBef>
                <a:spcPts val="0"/>
              </a:spcBef>
              <a:spcAft>
                <a:spcPts val="0"/>
              </a:spcAft>
              <a:buClr>
                <a:srgbClr val="FFC000"/>
              </a:buClr>
              <a:buSzTx/>
              <a:buFont typeface="+mj-lt"/>
              <a:buAutoNum type="arabicPeriod"/>
              <a:tabLst/>
              <a:defRPr/>
            </a:pPr>
            <a:r>
              <a:rPr kumimoji="0" lang="en-GB" sz="1400" b="0" i="0" u="none" strike="noStrike" kern="1200" cap="none" spc="0" normalizeH="0" baseline="0" noProof="0" dirty="0">
                <a:ln>
                  <a:noFill/>
                </a:ln>
                <a:solidFill>
                  <a:srgbClr val="00A3C1"/>
                </a:solidFill>
                <a:effectLst/>
                <a:uLnTx/>
                <a:uFillTx/>
                <a:ea typeface="+mn-ea"/>
                <a:cs typeface="+mn-cs"/>
              </a:rPr>
              <a:t>Medium Repair </a:t>
            </a:r>
          </a:p>
          <a:p>
            <a:pPr marL="342900" marR="0" lvl="0" indent="-342900" algn="l" defTabSz="914400" rtl="0" eaLnBrk="1" fontAlgn="auto" latinLnBrk="0" hangingPunct="1">
              <a:lnSpc>
                <a:spcPct val="100000"/>
              </a:lnSpc>
              <a:spcBef>
                <a:spcPts val="0"/>
              </a:spcBef>
              <a:spcAft>
                <a:spcPts val="0"/>
              </a:spcAft>
              <a:buClr>
                <a:srgbClr val="FFC000"/>
              </a:buClr>
              <a:buSzTx/>
              <a:buFont typeface="+mj-lt"/>
              <a:buAutoNum type="arabicPeriod"/>
              <a:tabLst/>
              <a:defRPr/>
            </a:pPr>
            <a:r>
              <a:rPr kumimoji="0" lang="en-GB" sz="1400" b="0" i="0" u="none" strike="noStrike" kern="1200" cap="none" spc="0" normalizeH="0" baseline="0" noProof="0" dirty="0">
                <a:ln>
                  <a:noFill/>
                </a:ln>
                <a:solidFill>
                  <a:srgbClr val="00A3C1"/>
                </a:solidFill>
                <a:effectLst/>
                <a:uLnTx/>
                <a:uFillTx/>
                <a:ea typeface="+mn-ea"/>
                <a:cs typeface="+mn-cs"/>
              </a:rPr>
              <a:t>Full Repair </a:t>
            </a:r>
            <a:endParaRPr kumimoji="0" lang="en-US" sz="1800" b="0" i="0" u="none" strike="noStrike" kern="1200" cap="none" spc="0" normalizeH="0" baseline="0" noProof="0" dirty="0">
              <a:ln>
                <a:noFill/>
              </a:ln>
              <a:solidFill>
                <a:srgbClr val="00A3C1"/>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A3C1"/>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A3C1"/>
                </a:solidFill>
                <a:effectLst/>
                <a:uLnTx/>
                <a:uFillTx/>
                <a:ea typeface="+mn-ea"/>
                <a:cs typeface="+mn-cs"/>
              </a:rPr>
              <a:t>Minor repair </a:t>
            </a:r>
            <a:r>
              <a:rPr kumimoji="0" lang="en-GB" sz="1400" b="0" i="0" u="none" strike="noStrike" kern="1200" cap="none" spc="0" normalizeH="0" baseline="0" noProof="0" dirty="0">
                <a:ln>
                  <a:noFill/>
                </a:ln>
                <a:solidFill>
                  <a:srgbClr val="00A3C1"/>
                </a:solidFill>
                <a:effectLst/>
                <a:uLnTx/>
                <a:uFillTx/>
                <a:ea typeface="+mn-ea"/>
                <a:cs typeface="+mn-cs"/>
              </a:rPr>
              <a:t>– to be identified only after cleaning, visual QC inspection, NDT testing and pressure test when received tube bundle or heat exchanger. Should the tube bundle/ heat exchanger have tube leaks – less than 10% of total tube quantity then the welding plug installation repair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A3C1"/>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A3C1"/>
                </a:solidFill>
                <a:effectLst/>
                <a:uLnTx/>
                <a:uFillTx/>
                <a:ea typeface="+mn-ea"/>
                <a:cs typeface="+mn-cs"/>
              </a:rPr>
              <a:t>Medium repair </a:t>
            </a:r>
            <a:r>
              <a:rPr kumimoji="0" lang="en-GB" sz="1400" b="0" i="0" u="none" strike="noStrike" kern="1200" cap="none" spc="0" normalizeH="0" baseline="0" noProof="0" dirty="0">
                <a:ln>
                  <a:noFill/>
                </a:ln>
                <a:solidFill>
                  <a:srgbClr val="00A3C1"/>
                </a:solidFill>
                <a:effectLst/>
                <a:uLnTx/>
                <a:uFillTx/>
                <a:ea typeface="+mn-ea"/>
                <a:cs typeface="+mn-cs"/>
              </a:rPr>
              <a:t>– leaks thru the tube to tube sheet connection/ 10-25% of total tubes leaking. To be identified only after cleaning, visual QC inspection, NDT testing and pressure test when received tube bundle/ heat exchanger. Should the tube bundle/ heat exchanger have leaks thru the tube sheet connection, or 10-25% of tubes leaking, then the welding repair and re-tubing up to 10-25% of total tube quantity shall be performed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A3C1"/>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A3C1"/>
                </a:solidFill>
                <a:effectLst/>
                <a:uLnTx/>
                <a:uFillTx/>
                <a:ea typeface="+mn-ea"/>
                <a:cs typeface="+mn-cs"/>
              </a:rPr>
              <a:t>Full repair </a:t>
            </a:r>
            <a:r>
              <a:rPr kumimoji="0" lang="en-GB" sz="1400" b="0" i="0" u="none" strike="noStrike" kern="1200" cap="none" spc="0" normalizeH="0" baseline="0" noProof="0" dirty="0">
                <a:ln>
                  <a:noFill/>
                </a:ln>
                <a:solidFill>
                  <a:srgbClr val="00A3C1"/>
                </a:solidFill>
                <a:effectLst/>
                <a:uLnTx/>
                <a:uFillTx/>
                <a:ea typeface="+mn-ea"/>
                <a:cs typeface="+mn-cs"/>
              </a:rPr>
              <a:t>– more than 25 % tubes leaking of total tube quantity. To be identified only after cleaning, visual QC inspection, NDT testing and pressure test when received tube bundle/ heat exchanger. Should the tube bundle/ heat exchanger have more than 25% of tubes leaking then 100% of tubes re-tubing shall be performed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A3C1"/>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A3C1"/>
                </a:solidFill>
                <a:effectLst/>
                <a:uLnTx/>
                <a:uFillTx/>
                <a:ea typeface="+mn-ea"/>
                <a:cs typeface="+mn-cs"/>
              </a:rPr>
              <a:t>Service company should have following  certificates: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0A3C1"/>
              </a:solidFill>
              <a:effectLst/>
              <a:uLnTx/>
              <a:uFillTx/>
              <a:ea typeface="+mn-ea"/>
              <a:cs typeface="+mn-cs"/>
            </a:endParaRPr>
          </a:p>
          <a:p>
            <a:pPr marL="444500" marR="0" lvl="0" indent="-266700" algn="l" defTabSz="914400" rtl="0" eaLnBrk="1" fontAlgn="auto" latinLnBrk="0" hangingPunct="1">
              <a:lnSpc>
                <a:spcPct val="100000"/>
              </a:lnSpc>
              <a:spcBef>
                <a:spcPts val="0"/>
              </a:spcBef>
              <a:spcAft>
                <a:spcPts val="0"/>
              </a:spcAft>
              <a:buClr>
                <a:srgbClr val="FFC000"/>
              </a:buClr>
              <a:buSzPct val="70000"/>
              <a:buFont typeface="Wingdings" panose="05000000000000000000" pitchFamily="2" charset="2"/>
              <a:buChar char="§"/>
              <a:tabLst/>
              <a:defRPr/>
            </a:pPr>
            <a:r>
              <a:rPr kumimoji="0" lang="en-GB" sz="1200" b="0" i="0" u="none" strike="noStrike" kern="1200" cap="none" spc="0" normalizeH="0" baseline="0" noProof="0" dirty="0">
                <a:ln>
                  <a:noFill/>
                </a:ln>
                <a:solidFill>
                  <a:srgbClr val="00A3C1"/>
                </a:solidFill>
                <a:effectLst/>
                <a:uLnTx/>
                <a:uFillTx/>
                <a:ea typeface="+mn-ea"/>
                <a:cs typeface="+mn-cs"/>
              </a:rPr>
              <a:t>ISO 9001: Quality Management System certification to ensure consistent quality in services</a:t>
            </a:r>
          </a:p>
          <a:p>
            <a:pPr marL="444500" marR="0" lvl="0" indent="-266700" algn="l" defTabSz="914400" rtl="0" eaLnBrk="1" fontAlgn="auto" latinLnBrk="0" hangingPunct="1">
              <a:lnSpc>
                <a:spcPct val="100000"/>
              </a:lnSpc>
              <a:spcBef>
                <a:spcPts val="0"/>
              </a:spcBef>
              <a:spcAft>
                <a:spcPts val="0"/>
              </a:spcAft>
              <a:buClr>
                <a:srgbClr val="FFC000"/>
              </a:buClr>
              <a:buSzPct val="70000"/>
              <a:buFont typeface="Wingdings" panose="05000000000000000000" pitchFamily="2" charset="2"/>
              <a:buChar char="§"/>
              <a:tabLst/>
              <a:defRPr/>
            </a:pPr>
            <a:r>
              <a:rPr kumimoji="0" lang="en-GB" sz="1200" b="0" i="0" u="none" strike="noStrike" kern="1200" cap="none" spc="0" normalizeH="0" baseline="0" noProof="0" dirty="0">
                <a:ln>
                  <a:noFill/>
                </a:ln>
                <a:solidFill>
                  <a:srgbClr val="00A3C1"/>
                </a:solidFill>
                <a:effectLst/>
                <a:uLnTx/>
                <a:uFillTx/>
                <a:ea typeface="+mn-ea"/>
                <a:cs typeface="+mn-cs"/>
              </a:rPr>
              <a:t>ASME Certifications: ASME Section IX: Qualification for welders and welding procedures. </a:t>
            </a:r>
            <a:r>
              <a:rPr kumimoji="0" lang="en-GB" sz="1200" b="1" i="0" u="none" strike="noStrike" kern="1200" cap="none" spc="0" normalizeH="0" baseline="0" noProof="0" dirty="0">
                <a:ln>
                  <a:noFill/>
                </a:ln>
                <a:solidFill>
                  <a:srgbClr val="00A3C1"/>
                </a:solidFill>
                <a:effectLst/>
                <a:uLnTx/>
                <a:uFillTx/>
                <a:ea typeface="+mn-ea"/>
                <a:cs typeface="+mn-cs"/>
              </a:rPr>
              <a:t>U </a:t>
            </a:r>
            <a:r>
              <a:rPr kumimoji="0" lang="en-GB" sz="1200" b="0" i="0" u="none" strike="noStrike" kern="1200" cap="none" spc="0" normalizeH="0" baseline="0" noProof="0" dirty="0">
                <a:ln>
                  <a:noFill/>
                </a:ln>
                <a:solidFill>
                  <a:srgbClr val="00A3C1"/>
                </a:solidFill>
                <a:effectLst/>
                <a:uLnTx/>
                <a:uFillTx/>
                <a:ea typeface="+mn-ea"/>
                <a:cs typeface="+mn-cs"/>
              </a:rPr>
              <a:t>Stamp : For the design and fabrication of pressure vessels. </a:t>
            </a:r>
            <a:r>
              <a:rPr kumimoji="0" lang="en-GB" sz="1200" b="1" i="0" u="none" strike="noStrike" kern="1200" cap="none" spc="0" normalizeH="0" baseline="0" noProof="0" dirty="0">
                <a:ln>
                  <a:noFill/>
                </a:ln>
                <a:solidFill>
                  <a:srgbClr val="00A3C1"/>
                </a:solidFill>
                <a:effectLst/>
                <a:uLnTx/>
                <a:uFillTx/>
                <a:ea typeface="+mn-ea"/>
                <a:cs typeface="+mn-cs"/>
              </a:rPr>
              <a:t>R</a:t>
            </a:r>
            <a:r>
              <a:rPr kumimoji="0" lang="en-GB" sz="1200" b="0" i="0" u="none" strike="noStrike" kern="1200" cap="none" spc="0" normalizeH="0" baseline="0" noProof="0" dirty="0">
                <a:ln>
                  <a:noFill/>
                </a:ln>
                <a:solidFill>
                  <a:srgbClr val="00A3C1"/>
                </a:solidFill>
                <a:effectLst/>
                <a:uLnTx/>
                <a:uFillTx/>
                <a:ea typeface="+mn-ea"/>
                <a:cs typeface="+mn-cs"/>
              </a:rPr>
              <a:t>-Stamp for repair</a:t>
            </a:r>
          </a:p>
          <a:p>
            <a:pPr marL="444500" marR="0" lvl="0" indent="-266700" algn="l" defTabSz="914400" rtl="0" eaLnBrk="1" fontAlgn="auto" latinLnBrk="0" hangingPunct="1">
              <a:lnSpc>
                <a:spcPct val="100000"/>
              </a:lnSpc>
              <a:spcBef>
                <a:spcPts val="0"/>
              </a:spcBef>
              <a:spcAft>
                <a:spcPts val="0"/>
              </a:spcAft>
              <a:buClr>
                <a:srgbClr val="FFC000"/>
              </a:buClr>
              <a:buSzPct val="70000"/>
              <a:buFont typeface="Wingdings" panose="05000000000000000000" pitchFamily="2" charset="2"/>
              <a:buChar char="§"/>
              <a:tabLst/>
              <a:defRPr/>
            </a:pPr>
            <a:r>
              <a:rPr kumimoji="0" lang="en-GB" sz="1200" b="0" i="0" u="none" strike="noStrike" kern="1200" cap="none" spc="0" normalizeH="0" baseline="0" noProof="0" dirty="0">
                <a:ln>
                  <a:noFill/>
                </a:ln>
                <a:solidFill>
                  <a:srgbClr val="00A3C1"/>
                </a:solidFill>
                <a:effectLst/>
                <a:uLnTx/>
                <a:uFillTx/>
                <a:ea typeface="+mn-ea"/>
                <a:cs typeface="+mn-cs"/>
              </a:rPr>
              <a:t>NACE Certification: For corrosion control and prevention, particularly important for heat exchangers</a:t>
            </a:r>
          </a:p>
          <a:p>
            <a:pPr marL="444500" marR="0" lvl="0" indent="-266700" algn="l" defTabSz="914400" rtl="0" eaLnBrk="1" fontAlgn="auto" latinLnBrk="0" hangingPunct="1">
              <a:lnSpc>
                <a:spcPct val="100000"/>
              </a:lnSpc>
              <a:spcBef>
                <a:spcPts val="0"/>
              </a:spcBef>
              <a:spcAft>
                <a:spcPts val="0"/>
              </a:spcAft>
              <a:buClr>
                <a:srgbClr val="FFC000"/>
              </a:buClr>
              <a:buSzPct val="70000"/>
              <a:buFont typeface="Wingdings" panose="05000000000000000000" pitchFamily="2" charset="2"/>
              <a:buChar char="§"/>
              <a:tabLst/>
              <a:defRPr/>
            </a:pPr>
            <a:r>
              <a:rPr kumimoji="0" lang="en-GB" sz="1200" b="0" i="0" u="none" strike="noStrike" kern="1200" cap="none" spc="0" normalizeH="0" baseline="0" noProof="0" dirty="0">
                <a:ln>
                  <a:noFill/>
                </a:ln>
                <a:solidFill>
                  <a:srgbClr val="00A3C1"/>
                </a:solidFill>
                <a:effectLst/>
                <a:uLnTx/>
                <a:uFillTx/>
                <a:ea typeface="+mn-ea"/>
                <a:cs typeface="+mn-cs"/>
              </a:rPr>
              <a:t>Safety Management System Certifications: Such as OHSAS 18001 or ISO 45001, to demonstrate commitment to occupational health and safety</a:t>
            </a:r>
          </a:p>
          <a:p>
            <a:pPr marL="444500" marR="0" lvl="0" indent="-266700" algn="l" defTabSz="914400" rtl="0" eaLnBrk="1" fontAlgn="auto" latinLnBrk="0" hangingPunct="1">
              <a:lnSpc>
                <a:spcPct val="100000"/>
              </a:lnSpc>
              <a:spcBef>
                <a:spcPts val="0"/>
              </a:spcBef>
              <a:spcAft>
                <a:spcPts val="0"/>
              </a:spcAft>
              <a:buClr>
                <a:srgbClr val="FFC000"/>
              </a:buClr>
              <a:buSzPct val="70000"/>
              <a:buFont typeface="Wingdings" panose="05000000000000000000" pitchFamily="2" charset="2"/>
              <a:buChar char="§"/>
              <a:tabLst/>
              <a:defRPr/>
            </a:pPr>
            <a:r>
              <a:rPr kumimoji="0" lang="en-GB" sz="1200" b="0" i="0" u="none" strike="noStrike" kern="1200" cap="none" spc="0" normalizeH="0" baseline="0" noProof="0" dirty="0">
                <a:ln>
                  <a:noFill/>
                </a:ln>
                <a:solidFill>
                  <a:srgbClr val="00A3C1"/>
                </a:solidFill>
                <a:effectLst/>
                <a:uLnTx/>
                <a:uFillTx/>
                <a:ea typeface="+mn-ea"/>
                <a:cs typeface="+mn-cs"/>
              </a:rPr>
              <a:t>AWS Certifications: For welding standards, particularly relevant for repairs and fabrication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A3C1"/>
              </a:solidFill>
              <a:effectLst/>
              <a:uLnTx/>
              <a:uFillTx/>
              <a:ea typeface="+mn-ea"/>
              <a:cs typeface="+mn-cs"/>
            </a:endParaRPr>
          </a:p>
        </p:txBody>
      </p:sp>
      <p:sp>
        <p:nvSpPr>
          <p:cNvPr id="5" name="Footer Placeholder 1">
            <a:extLst>
              <a:ext uri="{FF2B5EF4-FFF2-40B4-BE49-F238E27FC236}">
                <a16:creationId xmlns:a16="http://schemas.microsoft.com/office/drawing/2014/main" id="{18E937DB-10E5-4745-9427-2B3F6372AD12}"/>
              </a:ext>
            </a:extLst>
          </p:cNvPr>
          <p:cNvSpPr txBox="1">
            <a:spLocks/>
          </p:cNvSpPr>
          <p:nvPr/>
        </p:nvSpPr>
        <p:spPr>
          <a:xfrm>
            <a:off x="7210" y="6610027"/>
            <a:ext cx="12184790"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latinLnBrk="1">
              <a:defRPr/>
            </a:pPr>
            <a:r>
              <a:rPr lang="en-GB" sz="800">
                <a:solidFill>
                  <a:srgbClr val="767171"/>
                </a:solidFill>
              </a:rPr>
              <a:t>21</a:t>
            </a:r>
            <a:r>
              <a:rPr lang="en-GB" sz="800">
                <a:solidFill>
                  <a:srgbClr val="767171"/>
                </a:solidFill>
                <a:latin typeface="Calibri" panose="020F0502020204030204" pitchFamily="34" charset="0"/>
                <a:cs typeface="Calibri" panose="020F0502020204030204" pitchFamily="34" charset="0"/>
              </a:rPr>
              <a:t>/10/2024                                                                                                                                                                                               CONFIDENTIAL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82C28A21-7533-45C8-91EF-DE9991194372}"/>
              </a:ext>
            </a:extLst>
          </p:cNvPr>
          <p:cNvSpPr>
            <a:spLocks noGrp="1"/>
          </p:cNvSpPr>
          <p:nvPr>
            <p:ph type="title"/>
          </p:nvPr>
        </p:nvSpPr>
        <p:spPr>
          <a:xfrm>
            <a:off x="7211" y="293516"/>
            <a:ext cx="12184789" cy="492443"/>
          </a:xfrm>
        </p:spPr>
        <p:txBody>
          <a:bodyPr/>
          <a:lstStyle/>
          <a:p>
            <a:pPr algn="ctr" defTabSz="1219170" rtl="0" latinLnBrk="1">
              <a:spcBef>
                <a:spcPct val="0"/>
              </a:spcBef>
            </a:pPr>
            <a:r>
              <a:rPr lang="en-US" kern="1200" dirty="0">
                <a:solidFill>
                  <a:srgbClr val="00A3C1"/>
                </a:solidFill>
                <a:latin typeface="Calibri" panose="020F0502020204030204" pitchFamily="34" charset="0"/>
                <a:cs typeface="+mj-cs"/>
              </a:rPr>
              <a:t>            THE MOST COMMONLY USED EQUIPMENT IN KPO</a:t>
            </a:r>
            <a:endParaRPr lang="en-GB" kern="1200" dirty="0">
              <a:solidFill>
                <a:srgbClr val="00A3C1"/>
              </a:solidFill>
              <a:latin typeface="Calibri" panose="020F0502020204030204" pitchFamily="34" charset="0"/>
              <a:cs typeface="+mj-cs"/>
            </a:endParaRPr>
          </a:p>
        </p:txBody>
      </p:sp>
    </p:spTree>
    <p:extLst>
      <p:ext uri="{BB962C8B-B14F-4D97-AF65-F5344CB8AC3E}">
        <p14:creationId xmlns:p14="http://schemas.microsoft.com/office/powerpoint/2010/main" val="3223848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19B623-FB26-4A58-94CF-89DCF22555D1}"/>
              </a:ext>
            </a:extLst>
          </p:cNvPr>
          <p:cNvSpPr txBox="1"/>
          <p:nvPr/>
        </p:nvSpPr>
        <p:spPr>
          <a:xfrm>
            <a:off x="302545" y="1111419"/>
            <a:ext cx="5774176" cy="22653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A3C1"/>
                </a:solidFill>
                <a:effectLst/>
                <a:uLnTx/>
                <a:uFillTx/>
                <a:latin typeface="Calibri"/>
                <a:ea typeface="+mn-ea"/>
                <a:cs typeface="+mn-cs"/>
              </a:rPr>
              <a:t>Currently in service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A3C1"/>
              </a:solidFill>
              <a:effectLst/>
              <a:uLnTx/>
              <a:uFillTx/>
              <a:latin typeface="Calibri"/>
              <a:ea typeface="+mn-ea"/>
              <a:cs typeface="+mn-cs"/>
            </a:endParaRPr>
          </a:p>
          <a:p>
            <a:pPr marL="285750" marR="0" lvl="0" indent="-285750" algn="l" defTabSz="914400" rtl="0" eaLnBrk="1" fontAlgn="auto" latinLnBrk="0" hangingPunct="1">
              <a:lnSpc>
                <a:spcPct val="150000"/>
              </a:lnSpc>
              <a:spcBef>
                <a:spcPts val="0"/>
              </a:spcBef>
              <a:spcAft>
                <a:spcPts val="0"/>
              </a:spcAft>
              <a:buClr>
                <a:srgbClr val="FFC000"/>
              </a:buClr>
              <a:buSzPct val="70000"/>
              <a:buFont typeface="Wingdings" panose="05000000000000000000" pitchFamily="2" charset="2"/>
              <a:buChar char="§"/>
              <a:tabLst/>
              <a:defRPr/>
            </a:pPr>
            <a:r>
              <a:rPr kumimoji="0" lang="en-US" sz="1800" b="0" i="0" u="none" strike="noStrike" kern="1200" cap="none" spc="0" normalizeH="0" baseline="0" noProof="0" dirty="0">
                <a:ln>
                  <a:noFill/>
                </a:ln>
                <a:solidFill>
                  <a:srgbClr val="00A3C1"/>
                </a:solidFill>
                <a:effectLst/>
                <a:uLnTx/>
                <a:uFillTx/>
                <a:latin typeface="Calibri"/>
                <a:ea typeface="+mn-ea"/>
                <a:cs typeface="+mn-cs"/>
              </a:rPr>
              <a:t>Centrifugal pumps (about 500 </a:t>
            </a:r>
            <a:r>
              <a:rPr kumimoji="0" lang="en-US" sz="1800" b="0" i="0" u="none" strike="noStrike" kern="1200" cap="none" spc="0" normalizeH="0" baseline="0" noProof="0" dirty="0" err="1">
                <a:ln>
                  <a:noFill/>
                </a:ln>
                <a:solidFill>
                  <a:srgbClr val="00A3C1"/>
                </a:solidFill>
                <a:effectLst/>
                <a:uLnTx/>
                <a:uFillTx/>
                <a:latin typeface="Calibri"/>
                <a:ea typeface="+mn-ea"/>
                <a:cs typeface="+mn-cs"/>
              </a:rPr>
              <a:t>ea</a:t>
            </a:r>
            <a:r>
              <a:rPr kumimoji="0" lang="en-US" sz="1800" b="0" i="0" u="none" strike="noStrike" kern="1200" cap="none" spc="0" normalizeH="0" baseline="0" noProof="0" dirty="0">
                <a:ln>
                  <a:noFill/>
                </a:ln>
                <a:solidFill>
                  <a:srgbClr val="00A3C1"/>
                </a:solidFill>
                <a:effectLst/>
                <a:uLnTx/>
                <a:uFillTx/>
                <a:latin typeface="Calibri"/>
                <a:ea typeface="+mn-ea"/>
                <a:cs typeface="+mn-cs"/>
              </a:rPr>
              <a:t>)</a:t>
            </a:r>
          </a:p>
          <a:p>
            <a:pPr marL="285750" marR="0" lvl="0" indent="-285750" algn="l" defTabSz="914400" rtl="0" eaLnBrk="1" fontAlgn="auto" latinLnBrk="0" hangingPunct="1">
              <a:lnSpc>
                <a:spcPct val="150000"/>
              </a:lnSpc>
              <a:spcBef>
                <a:spcPts val="0"/>
              </a:spcBef>
              <a:spcAft>
                <a:spcPts val="0"/>
              </a:spcAft>
              <a:buClr>
                <a:srgbClr val="FFC000"/>
              </a:buClr>
              <a:buSzPct val="70000"/>
              <a:buFont typeface="Wingdings" panose="05000000000000000000" pitchFamily="2" charset="2"/>
              <a:buChar char="§"/>
              <a:tabLst/>
              <a:defRPr/>
            </a:pPr>
            <a:r>
              <a:rPr kumimoji="0" lang="en-US" sz="1800" b="0" i="0" u="none" strike="noStrike" kern="1200" cap="none" spc="0" normalizeH="0" baseline="0" noProof="0" dirty="0">
                <a:ln>
                  <a:noFill/>
                </a:ln>
                <a:solidFill>
                  <a:srgbClr val="00A3C1"/>
                </a:solidFill>
                <a:effectLst/>
                <a:uLnTx/>
                <a:uFillTx/>
                <a:latin typeface="Calibri"/>
                <a:ea typeface="+mn-ea"/>
                <a:cs typeface="+mn-cs"/>
              </a:rPr>
              <a:t>Plunger/Piston pumps</a:t>
            </a:r>
            <a:r>
              <a:rPr kumimoji="0" lang="ru-RU" sz="1800" b="0" i="0" u="none" strike="noStrike" kern="1200" cap="none" spc="0" normalizeH="0" baseline="0" noProof="0" dirty="0">
                <a:ln>
                  <a:noFill/>
                </a:ln>
                <a:solidFill>
                  <a:srgbClr val="00A3C1"/>
                </a:solidFill>
                <a:effectLst/>
                <a:uLnTx/>
                <a:uFillTx/>
                <a:latin typeface="Calibri"/>
                <a:ea typeface="+mn-ea"/>
                <a:cs typeface="+mn-cs"/>
              </a:rPr>
              <a:t> (</a:t>
            </a:r>
            <a:r>
              <a:rPr kumimoji="0" lang="en-US" sz="1800" b="0" i="0" u="none" strike="noStrike" kern="1200" cap="none" spc="0" normalizeH="0" baseline="0" noProof="0" dirty="0">
                <a:ln>
                  <a:noFill/>
                </a:ln>
                <a:solidFill>
                  <a:srgbClr val="00A3C1"/>
                </a:solidFill>
                <a:effectLst/>
                <a:uLnTx/>
                <a:uFillTx/>
                <a:latin typeface="Calibri"/>
                <a:ea typeface="+mn-ea"/>
                <a:cs typeface="+mn-cs"/>
              </a:rPr>
              <a:t>about 40 </a:t>
            </a:r>
            <a:r>
              <a:rPr kumimoji="0" lang="en-US" sz="1800" b="0" i="0" u="none" strike="noStrike" kern="1200" cap="none" spc="0" normalizeH="0" baseline="0" noProof="0" dirty="0" err="1">
                <a:ln>
                  <a:noFill/>
                </a:ln>
                <a:solidFill>
                  <a:srgbClr val="00A3C1"/>
                </a:solidFill>
                <a:effectLst/>
                <a:uLnTx/>
                <a:uFillTx/>
                <a:latin typeface="Calibri"/>
                <a:ea typeface="+mn-ea"/>
                <a:cs typeface="+mn-cs"/>
              </a:rPr>
              <a:t>ea</a:t>
            </a:r>
            <a:r>
              <a:rPr kumimoji="0" lang="en-US" sz="1800" b="0" i="0" u="none" strike="noStrike" kern="1200" cap="none" spc="0" normalizeH="0" baseline="0" noProof="0" dirty="0">
                <a:ln>
                  <a:noFill/>
                </a:ln>
                <a:solidFill>
                  <a:srgbClr val="00A3C1"/>
                </a:solidFill>
                <a:effectLst/>
                <a:uLnTx/>
                <a:uFillTx/>
                <a:latin typeface="Calibri"/>
                <a:ea typeface="+mn-ea"/>
                <a:cs typeface="+mn-cs"/>
              </a:rPr>
              <a:t>)</a:t>
            </a:r>
          </a:p>
          <a:p>
            <a:pPr marL="285750" marR="0" lvl="0" indent="-285750" algn="l" defTabSz="914400" rtl="0" eaLnBrk="1" fontAlgn="auto" latinLnBrk="0" hangingPunct="1">
              <a:lnSpc>
                <a:spcPct val="150000"/>
              </a:lnSpc>
              <a:spcBef>
                <a:spcPts val="0"/>
              </a:spcBef>
              <a:spcAft>
                <a:spcPts val="0"/>
              </a:spcAft>
              <a:buClr>
                <a:srgbClr val="FFC000"/>
              </a:buClr>
              <a:buSzPct val="70000"/>
              <a:buFont typeface="Wingdings" panose="05000000000000000000" pitchFamily="2" charset="2"/>
              <a:buChar char="§"/>
              <a:tabLst/>
              <a:defRPr/>
            </a:pPr>
            <a:r>
              <a:rPr kumimoji="0" lang="en-US" sz="1800" b="0" i="0" u="none" strike="noStrike" kern="1200" cap="none" spc="0" normalizeH="0" baseline="0" noProof="0" dirty="0">
                <a:ln>
                  <a:noFill/>
                </a:ln>
                <a:solidFill>
                  <a:srgbClr val="00A3C1"/>
                </a:solidFill>
                <a:effectLst/>
                <a:uLnTx/>
                <a:uFillTx/>
                <a:latin typeface="Calibri"/>
                <a:ea typeface="+mn-ea"/>
                <a:cs typeface="+mn-cs"/>
              </a:rPr>
              <a:t>Diaphragm pumps (about 200 </a:t>
            </a:r>
            <a:r>
              <a:rPr kumimoji="0" lang="en-US" sz="1800" b="0" i="0" u="none" strike="noStrike" kern="1200" cap="none" spc="0" normalizeH="0" baseline="0" noProof="0" dirty="0" err="1">
                <a:ln>
                  <a:noFill/>
                </a:ln>
                <a:solidFill>
                  <a:srgbClr val="00A3C1"/>
                </a:solidFill>
                <a:effectLst/>
                <a:uLnTx/>
                <a:uFillTx/>
                <a:latin typeface="Calibri"/>
                <a:ea typeface="+mn-ea"/>
                <a:cs typeface="+mn-cs"/>
              </a:rPr>
              <a:t>ea</a:t>
            </a:r>
            <a:r>
              <a:rPr kumimoji="0" lang="en-US" sz="1800" b="0" i="0" u="none" strike="noStrike" kern="1200" cap="none" spc="0" normalizeH="0" baseline="0" noProof="0" dirty="0">
                <a:ln>
                  <a:noFill/>
                </a:ln>
                <a:solidFill>
                  <a:srgbClr val="00A3C1"/>
                </a:solidFill>
                <a:effectLst/>
                <a:uLnTx/>
                <a:uFillTx/>
                <a:latin typeface="Calibri"/>
                <a:ea typeface="+mn-ea"/>
                <a:cs typeface="+mn-cs"/>
              </a:rPr>
              <a:t>)</a:t>
            </a:r>
            <a:endParaRPr kumimoji="0" lang="ru-RU" sz="1800" b="0" i="0" u="none" strike="noStrike" kern="1200" cap="none" spc="0" normalizeH="0" baseline="0" noProof="0" dirty="0">
              <a:ln>
                <a:noFill/>
              </a:ln>
              <a:solidFill>
                <a:srgbClr val="00A3C1"/>
              </a:solidFill>
              <a:effectLst/>
              <a:uLnTx/>
              <a:uFillTx/>
              <a:latin typeface="Calibri"/>
              <a:ea typeface="+mn-ea"/>
              <a:cs typeface="+mn-cs"/>
            </a:endParaRPr>
          </a:p>
          <a:p>
            <a:pPr marL="285750" marR="0" lvl="0" indent="-285750" algn="l" defTabSz="914400" rtl="0" eaLnBrk="1" fontAlgn="auto" latinLnBrk="0" hangingPunct="1">
              <a:lnSpc>
                <a:spcPct val="150000"/>
              </a:lnSpc>
              <a:spcBef>
                <a:spcPts val="0"/>
              </a:spcBef>
              <a:spcAft>
                <a:spcPts val="0"/>
              </a:spcAft>
              <a:buClr>
                <a:srgbClr val="FFC000"/>
              </a:buClr>
              <a:buSzPct val="70000"/>
              <a:buFont typeface="Wingdings" panose="05000000000000000000" pitchFamily="2" charset="2"/>
              <a:buChar char="§"/>
              <a:tabLst/>
              <a:defRPr/>
            </a:pPr>
            <a:r>
              <a:rPr kumimoji="0" lang="en-US" sz="1800" b="0" i="0" u="none" strike="noStrike" kern="1200" cap="none" spc="0" normalizeH="0" baseline="0" noProof="0" dirty="0">
                <a:ln>
                  <a:noFill/>
                </a:ln>
                <a:solidFill>
                  <a:srgbClr val="00A3C1"/>
                </a:solidFill>
                <a:effectLst/>
                <a:uLnTx/>
                <a:uFillTx/>
                <a:latin typeface="Calibri"/>
                <a:ea typeface="+mn-ea"/>
                <a:cs typeface="+mn-cs"/>
              </a:rPr>
              <a:t>Gear Pumps (about 20 </a:t>
            </a:r>
            <a:r>
              <a:rPr kumimoji="0" lang="en-US" sz="1800" b="0" i="0" u="none" strike="noStrike" kern="1200" cap="none" spc="0" normalizeH="0" baseline="0" noProof="0" dirty="0" err="1">
                <a:ln>
                  <a:noFill/>
                </a:ln>
                <a:solidFill>
                  <a:srgbClr val="00A3C1"/>
                </a:solidFill>
                <a:effectLst/>
                <a:uLnTx/>
                <a:uFillTx/>
                <a:latin typeface="Calibri"/>
                <a:ea typeface="+mn-ea"/>
                <a:cs typeface="+mn-cs"/>
              </a:rPr>
              <a:t>ea</a:t>
            </a:r>
            <a:r>
              <a:rPr kumimoji="0" lang="en-US" sz="1800" b="0" i="0" u="none" strike="noStrike" kern="1200" cap="none" spc="0" normalizeH="0" baseline="0" noProof="0" dirty="0">
                <a:ln>
                  <a:noFill/>
                </a:ln>
                <a:solidFill>
                  <a:srgbClr val="00A3C1"/>
                </a:solidFill>
                <a:effectLst/>
                <a:uLnTx/>
                <a:uFillTx/>
                <a:latin typeface="Calibri"/>
                <a:ea typeface="+mn-ea"/>
                <a:cs typeface="+mn-cs"/>
              </a:rPr>
              <a:t>)</a:t>
            </a:r>
          </a:p>
        </p:txBody>
      </p:sp>
      <p:pic>
        <p:nvPicPr>
          <p:cNvPr id="6" name="Picture 5">
            <a:extLst>
              <a:ext uri="{FF2B5EF4-FFF2-40B4-BE49-F238E27FC236}">
                <a16:creationId xmlns:a16="http://schemas.microsoft.com/office/drawing/2014/main" id="{0E2955FF-C29E-4950-B7F6-4894B55EA60A}"/>
              </a:ext>
            </a:extLst>
          </p:cNvPr>
          <p:cNvPicPr>
            <a:picLocks noChangeAspect="1"/>
          </p:cNvPicPr>
          <p:nvPr/>
        </p:nvPicPr>
        <p:blipFill>
          <a:blip r:embed="rId2"/>
          <a:stretch>
            <a:fillRect/>
          </a:stretch>
        </p:blipFill>
        <p:spPr>
          <a:xfrm>
            <a:off x="586034" y="3702243"/>
            <a:ext cx="1854518" cy="2389679"/>
          </a:xfrm>
          <a:prstGeom prst="rect">
            <a:avLst/>
          </a:prstGeom>
        </p:spPr>
      </p:pic>
      <p:pic>
        <p:nvPicPr>
          <p:cNvPr id="7" name="Picture 6">
            <a:extLst>
              <a:ext uri="{FF2B5EF4-FFF2-40B4-BE49-F238E27FC236}">
                <a16:creationId xmlns:a16="http://schemas.microsoft.com/office/drawing/2014/main" id="{7FEC7F55-8AB6-42BA-B06D-AECD1F473383}"/>
              </a:ext>
            </a:extLst>
          </p:cNvPr>
          <p:cNvPicPr>
            <a:picLocks noChangeAspect="1"/>
          </p:cNvPicPr>
          <p:nvPr/>
        </p:nvPicPr>
        <p:blipFill>
          <a:blip r:embed="rId3"/>
          <a:stretch>
            <a:fillRect/>
          </a:stretch>
        </p:blipFill>
        <p:spPr>
          <a:xfrm>
            <a:off x="9691891" y="4059319"/>
            <a:ext cx="1978968" cy="1675526"/>
          </a:xfrm>
          <a:prstGeom prst="rect">
            <a:avLst/>
          </a:prstGeom>
        </p:spPr>
      </p:pic>
      <p:pic>
        <p:nvPicPr>
          <p:cNvPr id="8" name="Picture 7">
            <a:extLst>
              <a:ext uri="{FF2B5EF4-FFF2-40B4-BE49-F238E27FC236}">
                <a16:creationId xmlns:a16="http://schemas.microsoft.com/office/drawing/2014/main" id="{D20CB326-5A66-4EDA-BE03-10C295EA9B91}"/>
              </a:ext>
            </a:extLst>
          </p:cNvPr>
          <p:cNvPicPr>
            <a:picLocks noChangeAspect="1"/>
          </p:cNvPicPr>
          <p:nvPr/>
        </p:nvPicPr>
        <p:blipFill>
          <a:blip r:embed="rId4"/>
          <a:stretch>
            <a:fillRect/>
          </a:stretch>
        </p:blipFill>
        <p:spPr>
          <a:xfrm>
            <a:off x="3033996" y="3573015"/>
            <a:ext cx="3042725" cy="3042725"/>
          </a:xfrm>
          <a:prstGeom prst="rect">
            <a:avLst/>
          </a:prstGeom>
        </p:spPr>
      </p:pic>
      <p:sp>
        <p:nvSpPr>
          <p:cNvPr id="9" name="Footer Placeholder 1">
            <a:extLst>
              <a:ext uri="{FF2B5EF4-FFF2-40B4-BE49-F238E27FC236}">
                <a16:creationId xmlns:a16="http://schemas.microsoft.com/office/drawing/2014/main" id="{0CC6A68B-83E8-499F-8F22-15B02C401B03}"/>
              </a:ext>
            </a:extLst>
          </p:cNvPr>
          <p:cNvSpPr txBox="1">
            <a:spLocks/>
          </p:cNvSpPr>
          <p:nvPr/>
        </p:nvSpPr>
        <p:spPr>
          <a:xfrm>
            <a:off x="7210" y="6610027"/>
            <a:ext cx="12184790"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latinLnBrk="1">
              <a:defRPr/>
            </a:pPr>
            <a:r>
              <a:rPr lang="en-GB" sz="800" dirty="0">
                <a:solidFill>
                  <a:srgbClr val="767171"/>
                </a:solidFill>
              </a:rPr>
              <a:t>21</a:t>
            </a:r>
            <a:r>
              <a:rPr lang="en-GB" sz="800" dirty="0">
                <a:solidFill>
                  <a:srgbClr val="767171"/>
                </a:solidFill>
                <a:latin typeface="Calibri" panose="020F0502020204030204" pitchFamily="34" charset="0"/>
                <a:cs typeface="Calibri" panose="020F0502020204030204" pitchFamily="34" charset="0"/>
              </a:rPr>
              <a:t>/10/2024                                                                                                                                                                                               CONFIDENTIAL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
        <p:nvSpPr>
          <p:cNvPr id="11" name="Title 1">
            <a:extLst>
              <a:ext uri="{FF2B5EF4-FFF2-40B4-BE49-F238E27FC236}">
                <a16:creationId xmlns:a16="http://schemas.microsoft.com/office/drawing/2014/main" id="{9606C5F9-DD0A-461C-8C99-C84E5F51CB61}"/>
              </a:ext>
            </a:extLst>
          </p:cNvPr>
          <p:cNvSpPr>
            <a:spLocks noGrp="1"/>
          </p:cNvSpPr>
          <p:nvPr>
            <p:ph type="title"/>
          </p:nvPr>
        </p:nvSpPr>
        <p:spPr>
          <a:xfrm>
            <a:off x="7211" y="293516"/>
            <a:ext cx="12184789" cy="492443"/>
          </a:xfrm>
        </p:spPr>
        <p:txBody>
          <a:bodyPr/>
          <a:lstStyle/>
          <a:p>
            <a:pPr algn="ctr" defTabSz="1219170" rtl="0" latinLnBrk="1">
              <a:spcBef>
                <a:spcPct val="0"/>
              </a:spcBef>
            </a:pPr>
            <a:r>
              <a:rPr lang="en-US" kern="1200" dirty="0">
                <a:solidFill>
                  <a:srgbClr val="00A3C1"/>
                </a:solidFill>
                <a:latin typeface="Calibri" panose="020F0502020204030204" pitchFamily="34" charset="0"/>
                <a:cs typeface="+mj-cs"/>
              </a:rPr>
              <a:t>            THE MOST COMMONLY USED EQUIPMENT IN KPO</a:t>
            </a:r>
            <a:endParaRPr lang="en-GB" kern="1200" dirty="0">
              <a:solidFill>
                <a:srgbClr val="00A3C1"/>
              </a:solidFill>
              <a:latin typeface="Calibri" panose="020F0502020204030204" pitchFamily="34" charset="0"/>
              <a:cs typeface="+mj-cs"/>
            </a:endParaRPr>
          </a:p>
        </p:txBody>
      </p:sp>
      <p:pic>
        <p:nvPicPr>
          <p:cNvPr id="12" name="Picture 11">
            <a:extLst>
              <a:ext uri="{FF2B5EF4-FFF2-40B4-BE49-F238E27FC236}">
                <a16:creationId xmlns:a16="http://schemas.microsoft.com/office/drawing/2014/main" id="{E0E2AEFF-3FC1-4BEB-B58C-0F8C09476EA6}"/>
              </a:ext>
            </a:extLst>
          </p:cNvPr>
          <p:cNvPicPr>
            <a:picLocks noChangeAspect="1"/>
          </p:cNvPicPr>
          <p:nvPr/>
        </p:nvPicPr>
        <p:blipFill>
          <a:blip r:embed="rId5"/>
          <a:stretch>
            <a:fillRect/>
          </a:stretch>
        </p:blipFill>
        <p:spPr>
          <a:xfrm>
            <a:off x="6665106" y="3939873"/>
            <a:ext cx="2438400" cy="1836420"/>
          </a:xfrm>
          <a:prstGeom prst="rect">
            <a:avLst/>
          </a:prstGeom>
        </p:spPr>
      </p:pic>
      <p:pic>
        <p:nvPicPr>
          <p:cNvPr id="14" name="Picture 13">
            <a:extLst>
              <a:ext uri="{FF2B5EF4-FFF2-40B4-BE49-F238E27FC236}">
                <a16:creationId xmlns:a16="http://schemas.microsoft.com/office/drawing/2014/main" id="{602C8D82-FB31-4E88-BF93-1C367EE849E4}"/>
              </a:ext>
            </a:extLst>
          </p:cNvPr>
          <p:cNvPicPr>
            <a:picLocks noChangeAspect="1"/>
          </p:cNvPicPr>
          <p:nvPr/>
        </p:nvPicPr>
        <p:blipFill>
          <a:blip r:embed="rId4"/>
          <a:stretch>
            <a:fillRect/>
          </a:stretch>
        </p:blipFill>
        <p:spPr>
          <a:xfrm>
            <a:off x="3033995" y="3336721"/>
            <a:ext cx="3042725" cy="3042725"/>
          </a:xfrm>
          <a:prstGeom prst="rect">
            <a:avLst/>
          </a:prstGeom>
        </p:spPr>
      </p:pic>
    </p:spTree>
    <p:extLst>
      <p:ext uri="{BB962C8B-B14F-4D97-AF65-F5344CB8AC3E}">
        <p14:creationId xmlns:p14="http://schemas.microsoft.com/office/powerpoint/2010/main" val="34032930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A8604-E89F-4693-B91F-2A69639025CC}"/>
              </a:ext>
            </a:extLst>
          </p:cNvPr>
          <p:cNvSpPr>
            <a:spLocks noGrp="1"/>
          </p:cNvSpPr>
          <p:nvPr>
            <p:ph type="title"/>
          </p:nvPr>
        </p:nvSpPr>
        <p:spPr>
          <a:xfrm>
            <a:off x="7211" y="201151"/>
            <a:ext cx="12184789" cy="492443"/>
          </a:xfrm>
        </p:spPr>
        <p:txBody>
          <a:bodyPr/>
          <a:lstStyle/>
          <a:p>
            <a:pPr algn="ctr"/>
            <a:r>
              <a:rPr lang="en-US" kern="1200" dirty="0">
                <a:solidFill>
                  <a:srgbClr val="00A3C1"/>
                </a:solidFill>
                <a:latin typeface="Calibri" panose="020F0502020204030204" pitchFamily="34" charset="0"/>
                <a:cs typeface="+mj-cs"/>
              </a:rPr>
              <a:t>       APPROXIMATE CONSUMPTION FOR THE NEXT 5 YERS</a:t>
            </a:r>
            <a:endParaRPr lang="en-GB" kern="1200" dirty="0">
              <a:solidFill>
                <a:srgbClr val="00A3C1"/>
              </a:solidFill>
              <a:latin typeface="Calibri" panose="020F0502020204030204" pitchFamily="34" charset="0"/>
              <a:cs typeface="+mj-cs"/>
            </a:endParaRPr>
          </a:p>
        </p:txBody>
      </p:sp>
      <p:graphicFrame>
        <p:nvGraphicFramePr>
          <p:cNvPr id="3" name="Table 2">
            <a:extLst>
              <a:ext uri="{FF2B5EF4-FFF2-40B4-BE49-F238E27FC236}">
                <a16:creationId xmlns:a16="http://schemas.microsoft.com/office/drawing/2014/main" id="{5F9476CB-D827-4BAC-A014-C9022D76A975}"/>
              </a:ext>
            </a:extLst>
          </p:cNvPr>
          <p:cNvGraphicFramePr>
            <a:graphicFrameLocks noGrp="1"/>
          </p:cNvGraphicFramePr>
          <p:nvPr>
            <p:extLst>
              <p:ext uri="{D42A27DB-BD31-4B8C-83A1-F6EECF244321}">
                <p14:modId xmlns:p14="http://schemas.microsoft.com/office/powerpoint/2010/main" val="1206951262"/>
              </p:ext>
            </p:extLst>
          </p:nvPr>
        </p:nvGraphicFramePr>
        <p:xfrm>
          <a:off x="869654" y="1193484"/>
          <a:ext cx="10297140" cy="2834640"/>
        </p:xfrm>
        <a:graphic>
          <a:graphicData uri="http://schemas.openxmlformats.org/drawingml/2006/table">
            <a:tbl>
              <a:tblPr firstRow="1" bandRow="1">
                <a:tableStyleId>{5C22544A-7EE6-4342-B048-85BDC9FD1C3A}</a:tableStyleId>
              </a:tblPr>
              <a:tblGrid>
                <a:gridCol w="1471020">
                  <a:extLst>
                    <a:ext uri="{9D8B030D-6E8A-4147-A177-3AD203B41FA5}">
                      <a16:colId xmlns:a16="http://schemas.microsoft.com/office/drawing/2014/main" val="3774779355"/>
                    </a:ext>
                  </a:extLst>
                </a:gridCol>
                <a:gridCol w="1471020">
                  <a:extLst>
                    <a:ext uri="{9D8B030D-6E8A-4147-A177-3AD203B41FA5}">
                      <a16:colId xmlns:a16="http://schemas.microsoft.com/office/drawing/2014/main" val="4271755696"/>
                    </a:ext>
                  </a:extLst>
                </a:gridCol>
                <a:gridCol w="1471020">
                  <a:extLst>
                    <a:ext uri="{9D8B030D-6E8A-4147-A177-3AD203B41FA5}">
                      <a16:colId xmlns:a16="http://schemas.microsoft.com/office/drawing/2014/main" val="1323527041"/>
                    </a:ext>
                  </a:extLst>
                </a:gridCol>
                <a:gridCol w="1471020">
                  <a:extLst>
                    <a:ext uri="{9D8B030D-6E8A-4147-A177-3AD203B41FA5}">
                      <a16:colId xmlns:a16="http://schemas.microsoft.com/office/drawing/2014/main" val="2195754541"/>
                    </a:ext>
                  </a:extLst>
                </a:gridCol>
                <a:gridCol w="1471020">
                  <a:extLst>
                    <a:ext uri="{9D8B030D-6E8A-4147-A177-3AD203B41FA5}">
                      <a16:colId xmlns:a16="http://schemas.microsoft.com/office/drawing/2014/main" val="332473847"/>
                    </a:ext>
                  </a:extLst>
                </a:gridCol>
                <a:gridCol w="1471020">
                  <a:extLst>
                    <a:ext uri="{9D8B030D-6E8A-4147-A177-3AD203B41FA5}">
                      <a16:colId xmlns:a16="http://schemas.microsoft.com/office/drawing/2014/main" val="3010424107"/>
                    </a:ext>
                  </a:extLst>
                </a:gridCol>
                <a:gridCol w="1471020">
                  <a:extLst>
                    <a:ext uri="{9D8B030D-6E8A-4147-A177-3AD203B41FA5}">
                      <a16:colId xmlns:a16="http://schemas.microsoft.com/office/drawing/2014/main" val="1087510206"/>
                    </a:ext>
                  </a:extLst>
                </a:gridCol>
              </a:tblGrid>
              <a:tr h="370840">
                <a:tc>
                  <a:txBody>
                    <a:bodyPr/>
                    <a:lstStyle/>
                    <a:p>
                      <a:r>
                        <a:rPr lang="en-US" sz="1700" dirty="0"/>
                        <a:t>Description</a:t>
                      </a:r>
                      <a:endParaRPr lang="en-GB" sz="1700" dirty="0"/>
                    </a:p>
                  </a:txBody>
                  <a:tcPr/>
                </a:tc>
                <a:tc>
                  <a:txBody>
                    <a:bodyPr/>
                    <a:lstStyle/>
                    <a:p>
                      <a:pPr algn="ctr"/>
                      <a:r>
                        <a:rPr lang="en-US" sz="1700" dirty="0"/>
                        <a:t>2025</a:t>
                      </a:r>
                      <a:endParaRPr lang="en-GB" sz="1700" dirty="0"/>
                    </a:p>
                  </a:txBody>
                  <a:tcPr/>
                </a:tc>
                <a:tc>
                  <a:txBody>
                    <a:bodyPr/>
                    <a:lstStyle/>
                    <a:p>
                      <a:pPr algn="ctr"/>
                      <a:r>
                        <a:rPr lang="en-US" sz="1700" dirty="0"/>
                        <a:t>2026</a:t>
                      </a:r>
                      <a:endParaRPr lang="en-GB" sz="1700" dirty="0"/>
                    </a:p>
                  </a:txBody>
                  <a:tcPr/>
                </a:tc>
                <a:tc>
                  <a:txBody>
                    <a:bodyPr/>
                    <a:lstStyle/>
                    <a:p>
                      <a:pPr algn="ctr"/>
                      <a:r>
                        <a:rPr lang="en-US" sz="1700" dirty="0"/>
                        <a:t>2027</a:t>
                      </a:r>
                      <a:endParaRPr lang="en-GB" sz="1700" dirty="0"/>
                    </a:p>
                  </a:txBody>
                  <a:tcPr/>
                </a:tc>
                <a:tc>
                  <a:txBody>
                    <a:bodyPr/>
                    <a:lstStyle/>
                    <a:p>
                      <a:pPr algn="ctr"/>
                      <a:r>
                        <a:rPr lang="en-US" sz="1700" dirty="0"/>
                        <a:t>2028</a:t>
                      </a:r>
                      <a:endParaRPr lang="en-GB" sz="1700" dirty="0"/>
                    </a:p>
                  </a:txBody>
                  <a:tcPr/>
                </a:tc>
                <a:tc>
                  <a:txBody>
                    <a:bodyPr/>
                    <a:lstStyle/>
                    <a:p>
                      <a:pPr algn="ctr"/>
                      <a:r>
                        <a:rPr lang="en-US" sz="1700" dirty="0"/>
                        <a:t>2029</a:t>
                      </a:r>
                      <a:endParaRPr lang="en-GB" sz="1700" dirty="0"/>
                    </a:p>
                  </a:txBody>
                  <a:tcPr/>
                </a:tc>
                <a:tc>
                  <a:txBody>
                    <a:bodyPr/>
                    <a:lstStyle/>
                    <a:p>
                      <a:r>
                        <a:rPr lang="en-US" sz="1700" dirty="0"/>
                        <a:t>Total for 5Y</a:t>
                      </a:r>
                      <a:endParaRPr lang="en-GB" sz="1700" dirty="0"/>
                    </a:p>
                  </a:txBody>
                  <a:tcPr/>
                </a:tc>
                <a:extLst>
                  <a:ext uri="{0D108BD9-81ED-4DB2-BD59-A6C34878D82A}">
                    <a16:rowId xmlns:a16="http://schemas.microsoft.com/office/drawing/2014/main" val="654544961"/>
                  </a:ext>
                </a:extLst>
              </a:tr>
              <a:tr h="370840">
                <a:tc>
                  <a:txBody>
                    <a:bodyPr/>
                    <a:lstStyle/>
                    <a:p>
                      <a:r>
                        <a:rPr lang="en-US" sz="1700" dirty="0"/>
                        <a:t>Impellers</a:t>
                      </a:r>
                      <a:endParaRPr lang="en-GB" sz="1700" dirty="0"/>
                    </a:p>
                  </a:txBody>
                  <a:tcPr/>
                </a:tc>
                <a:tc>
                  <a:txBody>
                    <a:bodyPr/>
                    <a:lstStyle/>
                    <a:p>
                      <a:pPr algn="ctr"/>
                      <a:r>
                        <a:rPr lang="en-US" sz="1700" dirty="0"/>
                        <a:t>5</a:t>
                      </a:r>
                      <a:endParaRPr lang="en-GB" sz="1700" dirty="0"/>
                    </a:p>
                  </a:txBody>
                  <a:tcPr/>
                </a:tc>
                <a:tc>
                  <a:txBody>
                    <a:bodyPr/>
                    <a:lstStyle/>
                    <a:p>
                      <a:pPr algn="ctr"/>
                      <a:r>
                        <a:rPr lang="en-US" sz="1700" dirty="0"/>
                        <a:t>7</a:t>
                      </a:r>
                      <a:endParaRPr lang="en-GB" sz="1700" dirty="0"/>
                    </a:p>
                  </a:txBody>
                  <a:tcPr/>
                </a:tc>
                <a:tc>
                  <a:txBody>
                    <a:bodyPr/>
                    <a:lstStyle/>
                    <a:p>
                      <a:pPr algn="ctr"/>
                      <a:r>
                        <a:rPr lang="en-US" sz="1700" dirty="0"/>
                        <a:t>5</a:t>
                      </a:r>
                      <a:endParaRPr lang="en-GB" sz="1700" dirty="0"/>
                    </a:p>
                  </a:txBody>
                  <a:tcPr/>
                </a:tc>
                <a:tc>
                  <a:txBody>
                    <a:bodyPr/>
                    <a:lstStyle/>
                    <a:p>
                      <a:pPr algn="ctr"/>
                      <a:r>
                        <a:rPr lang="en-US" sz="1700" dirty="0"/>
                        <a:t>5</a:t>
                      </a:r>
                      <a:endParaRPr lang="en-GB" sz="1700" dirty="0"/>
                    </a:p>
                  </a:txBody>
                  <a:tcPr/>
                </a:tc>
                <a:tc>
                  <a:txBody>
                    <a:bodyPr/>
                    <a:lstStyle/>
                    <a:p>
                      <a:pPr algn="ctr"/>
                      <a:r>
                        <a:rPr lang="en-US" sz="1700" dirty="0"/>
                        <a:t>5</a:t>
                      </a:r>
                      <a:endParaRPr lang="en-GB" sz="1700" dirty="0"/>
                    </a:p>
                  </a:txBody>
                  <a:tcPr/>
                </a:tc>
                <a:tc>
                  <a:txBody>
                    <a:bodyPr/>
                    <a:lstStyle/>
                    <a:p>
                      <a:pPr algn="ctr"/>
                      <a:r>
                        <a:rPr lang="en-US" sz="1700" dirty="0"/>
                        <a:t>27</a:t>
                      </a:r>
                      <a:endParaRPr lang="en-GB" sz="1700" dirty="0"/>
                    </a:p>
                  </a:txBody>
                  <a:tcPr/>
                </a:tc>
                <a:extLst>
                  <a:ext uri="{0D108BD9-81ED-4DB2-BD59-A6C34878D82A}">
                    <a16:rowId xmlns:a16="http://schemas.microsoft.com/office/drawing/2014/main" val="373065517"/>
                  </a:ext>
                </a:extLst>
              </a:tr>
              <a:tr h="370840">
                <a:tc>
                  <a:txBody>
                    <a:bodyPr/>
                    <a:lstStyle/>
                    <a:p>
                      <a:r>
                        <a:rPr lang="en-US" sz="1700" dirty="0"/>
                        <a:t>Bearings</a:t>
                      </a:r>
                      <a:endParaRPr lang="en-GB" sz="1700" dirty="0"/>
                    </a:p>
                  </a:txBody>
                  <a:tcPr/>
                </a:tc>
                <a:tc>
                  <a:txBody>
                    <a:bodyPr/>
                    <a:lstStyle/>
                    <a:p>
                      <a:pPr algn="ctr"/>
                      <a:r>
                        <a:rPr lang="en-US" sz="1700" dirty="0"/>
                        <a:t>50</a:t>
                      </a:r>
                      <a:endParaRPr lang="en-GB" sz="1700" dirty="0"/>
                    </a:p>
                  </a:txBody>
                  <a:tcPr/>
                </a:tc>
                <a:tc>
                  <a:txBody>
                    <a:bodyPr/>
                    <a:lstStyle/>
                    <a:p>
                      <a:pPr algn="ctr"/>
                      <a:r>
                        <a:rPr lang="en-US" sz="1700" dirty="0"/>
                        <a:t>70</a:t>
                      </a:r>
                      <a:endParaRPr lang="en-GB" sz="1700" dirty="0"/>
                    </a:p>
                  </a:txBody>
                  <a:tcPr/>
                </a:tc>
                <a:tc>
                  <a:txBody>
                    <a:bodyPr/>
                    <a:lstStyle/>
                    <a:p>
                      <a:pPr algn="ctr"/>
                      <a:r>
                        <a:rPr lang="en-US" sz="1700" dirty="0"/>
                        <a:t>50</a:t>
                      </a:r>
                      <a:endParaRPr lang="en-GB" sz="1700" dirty="0"/>
                    </a:p>
                  </a:txBody>
                  <a:tcPr/>
                </a:tc>
                <a:tc>
                  <a:txBody>
                    <a:bodyPr/>
                    <a:lstStyle/>
                    <a:p>
                      <a:pPr algn="ctr"/>
                      <a:r>
                        <a:rPr lang="en-US" sz="1700" dirty="0"/>
                        <a:t>50</a:t>
                      </a:r>
                      <a:endParaRPr lang="en-GB" sz="1700" dirty="0"/>
                    </a:p>
                  </a:txBody>
                  <a:tcPr/>
                </a:tc>
                <a:tc>
                  <a:txBody>
                    <a:bodyPr/>
                    <a:lstStyle/>
                    <a:p>
                      <a:pPr algn="ctr"/>
                      <a:r>
                        <a:rPr lang="en-US" sz="1700" dirty="0"/>
                        <a:t>60</a:t>
                      </a:r>
                      <a:endParaRPr lang="en-GB" sz="1700" dirty="0"/>
                    </a:p>
                  </a:txBody>
                  <a:tcPr/>
                </a:tc>
                <a:tc>
                  <a:txBody>
                    <a:bodyPr/>
                    <a:lstStyle/>
                    <a:p>
                      <a:pPr algn="ctr"/>
                      <a:r>
                        <a:rPr lang="en-US" sz="1700" dirty="0"/>
                        <a:t>280</a:t>
                      </a:r>
                      <a:endParaRPr lang="en-GB" sz="1700" dirty="0"/>
                    </a:p>
                  </a:txBody>
                  <a:tcPr/>
                </a:tc>
                <a:extLst>
                  <a:ext uri="{0D108BD9-81ED-4DB2-BD59-A6C34878D82A}">
                    <a16:rowId xmlns:a16="http://schemas.microsoft.com/office/drawing/2014/main" val="3573523757"/>
                  </a:ext>
                </a:extLst>
              </a:tr>
              <a:tr h="370840">
                <a:tc>
                  <a:txBody>
                    <a:bodyPr/>
                    <a:lstStyle/>
                    <a:p>
                      <a:r>
                        <a:rPr lang="en-US" sz="1700" dirty="0"/>
                        <a:t>Gaskets</a:t>
                      </a:r>
                      <a:endParaRPr lang="en-GB" sz="1700" dirty="0"/>
                    </a:p>
                  </a:txBody>
                  <a:tcPr/>
                </a:tc>
                <a:tc>
                  <a:txBody>
                    <a:bodyPr/>
                    <a:lstStyle/>
                    <a:p>
                      <a:pPr algn="ctr"/>
                      <a:r>
                        <a:rPr lang="en-US" sz="1700" dirty="0"/>
                        <a:t>250</a:t>
                      </a:r>
                      <a:endParaRPr lang="en-GB" sz="1700" dirty="0"/>
                    </a:p>
                  </a:txBody>
                  <a:tcPr/>
                </a:tc>
                <a:tc>
                  <a:txBody>
                    <a:bodyPr/>
                    <a:lstStyle/>
                    <a:p>
                      <a:pPr algn="ctr"/>
                      <a:r>
                        <a:rPr lang="en-US" sz="1700" dirty="0"/>
                        <a:t>300</a:t>
                      </a:r>
                      <a:endParaRPr lang="en-GB" sz="1700" dirty="0"/>
                    </a:p>
                  </a:txBody>
                  <a:tcPr/>
                </a:tc>
                <a:tc>
                  <a:txBody>
                    <a:bodyPr/>
                    <a:lstStyle/>
                    <a:p>
                      <a:pPr algn="ctr"/>
                      <a:r>
                        <a:rPr lang="en-US" sz="1700" dirty="0"/>
                        <a:t>250</a:t>
                      </a:r>
                      <a:endParaRPr lang="en-GB" sz="1700" dirty="0"/>
                    </a:p>
                  </a:txBody>
                  <a:tcPr/>
                </a:tc>
                <a:tc>
                  <a:txBody>
                    <a:bodyPr/>
                    <a:lstStyle/>
                    <a:p>
                      <a:pPr algn="ctr"/>
                      <a:r>
                        <a:rPr lang="en-US" sz="1700" dirty="0"/>
                        <a:t>250</a:t>
                      </a:r>
                      <a:endParaRPr lang="en-GB" sz="1700" dirty="0"/>
                    </a:p>
                  </a:txBody>
                  <a:tcPr/>
                </a:tc>
                <a:tc>
                  <a:txBody>
                    <a:bodyPr/>
                    <a:lstStyle/>
                    <a:p>
                      <a:pPr algn="ctr"/>
                      <a:r>
                        <a:rPr lang="en-US" sz="1700" dirty="0"/>
                        <a:t>270</a:t>
                      </a:r>
                      <a:endParaRPr lang="en-GB" sz="1700" dirty="0"/>
                    </a:p>
                  </a:txBody>
                  <a:tcPr/>
                </a:tc>
                <a:tc>
                  <a:txBody>
                    <a:bodyPr/>
                    <a:lstStyle/>
                    <a:p>
                      <a:pPr algn="ctr"/>
                      <a:r>
                        <a:rPr lang="ru-RU" sz="1700" dirty="0"/>
                        <a:t>1320</a:t>
                      </a:r>
                      <a:endParaRPr lang="en-GB" sz="1700" dirty="0"/>
                    </a:p>
                  </a:txBody>
                  <a:tcPr/>
                </a:tc>
                <a:extLst>
                  <a:ext uri="{0D108BD9-81ED-4DB2-BD59-A6C34878D82A}">
                    <a16:rowId xmlns:a16="http://schemas.microsoft.com/office/drawing/2014/main" val="248014761"/>
                  </a:ext>
                </a:extLst>
              </a:tr>
              <a:tr h="370840">
                <a:tc>
                  <a:txBody>
                    <a:bodyPr/>
                    <a:lstStyle/>
                    <a:p>
                      <a:r>
                        <a:rPr lang="en-US" sz="1700" dirty="0"/>
                        <a:t>Shafts</a:t>
                      </a:r>
                      <a:endParaRPr lang="en-GB" sz="1700" dirty="0"/>
                    </a:p>
                  </a:txBody>
                  <a:tcPr/>
                </a:tc>
                <a:tc>
                  <a:txBody>
                    <a:bodyPr/>
                    <a:lstStyle/>
                    <a:p>
                      <a:pPr algn="ctr"/>
                      <a:r>
                        <a:rPr lang="en-US" sz="1700" dirty="0"/>
                        <a:t>3</a:t>
                      </a:r>
                      <a:endParaRPr lang="en-GB" sz="1700" dirty="0"/>
                    </a:p>
                  </a:txBody>
                  <a:tcPr/>
                </a:tc>
                <a:tc>
                  <a:txBody>
                    <a:bodyPr/>
                    <a:lstStyle/>
                    <a:p>
                      <a:pPr algn="ctr"/>
                      <a:r>
                        <a:rPr lang="en-US" sz="1700" dirty="0"/>
                        <a:t>5</a:t>
                      </a:r>
                      <a:endParaRPr lang="en-GB" sz="1700" dirty="0"/>
                    </a:p>
                  </a:txBody>
                  <a:tcPr/>
                </a:tc>
                <a:tc>
                  <a:txBody>
                    <a:bodyPr/>
                    <a:lstStyle/>
                    <a:p>
                      <a:pPr algn="ctr"/>
                      <a:r>
                        <a:rPr lang="en-US" sz="1700" dirty="0"/>
                        <a:t>3</a:t>
                      </a:r>
                      <a:endParaRPr lang="en-GB" sz="1700" dirty="0"/>
                    </a:p>
                  </a:txBody>
                  <a:tcPr/>
                </a:tc>
                <a:tc>
                  <a:txBody>
                    <a:bodyPr/>
                    <a:lstStyle/>
                    <a:p>
                      <a:pPr algn="ctr"/>
                      <a:r>
                        <a:rPr lang="en-US" sz="1700" dirty="0"/>
                        <a:t>3</a:t>
                      </a:r>
                      <a:endParaRPr lang="en-GB" sz="1700" dirty="0"/>
                    </a:p>
                  </a:txBody>
                  <a:tcPr/>
                </a:tc>
                <a:tc>
                  <a:txBody>
                    <a:bodyPr/>
                    <a:lstStyle/>
                    <a:p>
                      <a:pPr algn="ctr"/>
                      <a:r>
                        <a:rPr lang="en-US" sz="1700" dirty="0"/>
                        <a:t>5</a:t>
                      </a:r>
                      <a:endParaRPr lang="en-GB" sz="1700" dirty="0"/>
                    </a:p>
                  </a:txBody>
                  <a:tcPr/>
                </a:tc>
                <a:tc>
                  <a:txBody>
                    <a:bodyPr/>
                    <a:lstStyle/>
                    <a:p>
                      <a:pPr algn="ctr"/>
                      <a:r>
                        <a:rPr lang="ru-RU" sz="1700" dirty="0"/>
                        <a:t>19</a:t>
                      </a:r>
                      <a:endParaRPr lang="en-GB" sz="1700" dirty="0"/>
                    </a:p>
                  </a:txBody>
                  <a:tcPr/>
                </a:tc>
                <a:extLst>
                  <a:ext uri="{0D108BD9-81ED-4DB2-BD59-A6C34878D82A}">
                    <a16:rowId xmlns:a16="http://schemas.microsoft.com/office/drawing/2014/main" val="2118612177"/>
                  </a:ext>
                </a:extLst>
              </a:tr>
              <a:tr h="370840">
                <a:tc>
                  <a:txBody>
                    <a:bodyPr/>
                    <a:lstStyle/>
                    <a:p>
                      <a:r>
                        <a:rPr lang="en-US" sz="1700" dirty="0"/>
                        <a:t>Other spares</a:t>
                      </a:r>
                      <a:endParaRPr lang="en-GB" sz="1700" dirty="0"/>
                    </a:p>
                  </a:txBody>
                  <a:tcPr/>
                </a:tc>
                <a:tc>
                  <a:txBody>
                    <a:bodyPr/>
                    <a:lstStyle/>
                    <a:p>
                      <a:pPr algn="ctr"/>
                      <a:r>
                        <a:rPr lang="en-US" sz="1700" dirty="0"/>
                        <a:t>200</a:t>
                      </a:r>
                      <a:endParaRPr lang="en-GB" sz="1700" dirty="0"/>
                    </a:p>
                  </a:txBody>
                  <a:tcPr/>
                </a:tc>
                <a:tc>
                  <a:txBody>
                    <a:bodyPr/>
                    <a:lstStyle/>
                    <a:p>
                      <a:pPr algn="ctr"/>
                      <a:r>
                        <a:rPr lang="en-US" sz="1700" dirty="0"/>
                        <a:t>300</a:t>
                      </a:r>
                      <a:endParaRPr lang="en-GB" sz="1700" dirty="0"/>
                    </a:p>
                  </a:txBody>
                  <a:tcPr/>
                </a:tc>
                <a:tc>
                  <a:txBody>
                    <a:bodyPr/>
                    <a:lstStyle/>
                    <a:p>
                      <a:pPr algn="ctr"/>
                      <a:r>
                        <a:rPr lang="en-US" sz="1700" dirty="0"/>
                        <a:t>200</a:t>
                      </a:r>
                      <a:endParaRPr lang="en-GB" sz="1700" dirty="0"/>
                    </a:p>
                  </a:txBody>
                  <a:tcPr/>
                </a:tc>
                <a:tc>
                  <a:txBody>
                    <a:bodyPr/>
                    <a:lstStyle/>
                    <a:p>
                      <a:pPr algn="ctr"/>
                      <a:r>
                        <a:rPr lang="en-US" sz="1700" dirty="0"/>
                        <a:t>200</a:t>
                      </a:r>
                      <a:endParaRPr lang="en-GB" sz="1700" dirty="0"/>
                    </a:p>
                  </a:txBody>
                  <a:tcPr/>
                </a:tc>
                <a:tc>
                  <a:txBody>
                    <a:bodyPr/>
                    <a:lstStyle/>
                    <a:p>
                      <a:pPr algn="ctr"/>
                      <a:r>
                        <a:rPr lang="en-US" sz="1700" dirty="0"/>
                        <a:t>250</a:t>
                      </a:r>
                      <a:endParaRPr lang="en-GB" sz="1700" dirty="0"/>
                    </a:p>
                  </a:txBody>
                  <a:tcPr/>
                </a:tc>
                <a:tc>
                  <a:txBody>
                    <a:bodyPr/>
                    <a:lstStyle/>
                    <a:p>
                      <a:pPr algn="ctr"/>
                      <a:r>
                        <a:rPr lang="en-US" sz="1700" dirty="0"/>
                        <a:t>1150</a:t>
                      </a:r>
                      <a:endParaRPr lang="en-GB" sz="1700" dirty="0"/>
                    </a:p>
                  </a:txBody>
                  <a:tcPr/>
                </a:tc>
                <a:extLst>
                  <a:ext uri="{0D108BD9-81ED-4DB2-BD59-A6C34878D82A}">
                    <a16:rowId xmlns:a16="http://schemas.microsoft.com/office/drawing/2014/main" val="12523054"/>
                  </a:ext>
                </a:extLst>
              </a:tr>
              <a:tr h="370840">
                <a:tc>
                  <a:txBody>
                    <a:bodyPr/>
                    <a:lstStyle/>
                    <a:p>
                      <a:r>
                        <a:rPr lang="en-US" sz="1700" dirty="0"/>
                        <a:t>Mechanical seals + spares</a:t>
                      </a:r>
                      <a:endParaRPr lang="en-GB" sz="1700" dirty="0"/>
                    </a:p>
                  </a:txBody>
                  <a:tcPr/>
                </a:tc>
                <a:tc>
                  <a:txBody>
                    <a:bodyPr/>
                    <a:lstStyle/>
                    <a:p>
                      <a:pPr algn="ctr"/>
                      <a:r>
                        <a:rPr lang="ru-RU" sz="1700" dirty="0"/>
                        <a:t>1000</a:t>
                      </a:r>
                      <a:endParaRPr lang="en-GB" sz="1700" dirty="0"/>
                    </a:p>
                  </a:txBody>
                  <a:tcPr/>
                </a:tc>
                <a:tc>
                  <a:txBody>
                    <a:bodyPr/>
                    <a:lstStyle/>
                    <a:p>
                      <a:pPr algn="ctr"/>
                      <a:r>
                        <a:rPr lang="ru-RU" sz="1700" dirty="0"/>
                        <a:t>1400</a:t>
                      </a:r>
                      <a:endParaRPr lang="en-GB" sz="1700" dirty="0"/>
                    </a:p>
                  </a:txBody>
                  <a:tcPr/>
                </a:tc>
                <a:tc>
                  <a:txBody>
                    <a:bodyPr/>
                    <a:lstStyle/>
                    <a:p>
                      <a:pPr algn="ctr"/>
                      <a:r>
                        <a:rPr lang="ru-RU" sz="1700" dirty="0"/>
                        <a:t>1000</a:t>
                      </a:r>
                      <a:endParaRPr lang="en-GB" sz="1700" dirty="0"/>
                    </a:p>
                  </a:txBody>
                  <a:tcPr/>
                </a:tc>
                <a:tc>
                  <a:txBody>
                    <a:bodyPr/>
                    <a:lstStyle/>
                    <a:p>
                      <a:pPr algn="ctr"/>
                      <a:r>
                        <a:rPr lang="ru-RU" sz="1700" dirty="0"/>
                        <a:t>1000</a:t>
                      </a:r>
                      <a:endParaRPr lang="en-GB" sz="1700" dirty="0"/>
                    </a:p>
                  </a:txBody>
                  <a:tcPr/>
                </a:tc>
                <a:tc>
                  <a:txBody>
                    <a:bodyPr/>
                    <a:lstStyle/>
                    <a:p>
                      <a:pPr algn="ctr"/>
                      <a:r>
                        <a:rPr lang="ru-RU" sz="1700" dirty="0"/>
                        <a:t>1200</a:t>
                      </a:r>
                      <a:endParaRPr lang="en-GB" sz="1700" dirty="0"/>
                    </a:p>
                  </a:txBody>
                  <a:tcPr/>
                </a:tc>
                <a:tc>
                  <a:txBody>
                    <a:bodyPr/>
                    <a:lstStyle/>
                    <a:p>
                      <a:pPr algn="ctr"/>
                      <a:r>
                        <a:rPr lang="ru-RU" sz="1700" dirty="0"/>
                        <a:t>5600</a:t>
                      </a:r>
                      <a:endParaRPr lang="en-GB" sz="1700" dirty="0"/>
                    </a:p>
                  </a:txBody>
                  <a:tcPr/>
                </a:tc>
                <a:extLst>
                  <a:ext uri="{0D108BD9-81ED-4DB2-BD59-A6C34878D82A}">
                    <a16:rowId xmlns:a16="http://schemas.microsoft.com/office/drawing/2014/main" val="1119447015"/>
                  </a:ext>
                </a:extLst>
              </a:tr>
            </a:tbl>
          </a:graphicData>
        </a:graphic>
      </p:graphicFrame>
      <p:pic>
        <p:nvPicPr>
          <p:cNvPr id="4" name="Picture 3">
            <a:extLst>
              <a:ext uri="{FF2B5EF4-FFF2-40B4-BE49-F238E27FC236}">
                <a16:creationId xmlns:a16="http://schemas.microsoft.com/office/drawing/2014/main" id="{9C627C1F-1376-4693-A48B-0C699926CEFA}"/>
              </a:ext>
            </a:extLst>
          </p:cNvPr>
          <p:cNvPicPr>
            <a:picLocks noChangeAspect="1"/>
          </p:cNvPicPr>
          <p:nvPr/>
        </p:nvPicPr>
        <p:blipFill>
          <a:blip r:embed="rId2"/>
          <a:stretch>
            <a:fillRect/>
          </a:stretch>
        </p:blipFill>
        <p:spPr>
          <a:xfrm>
            <a:off x="869654" y="4353477"/>
            <a:ext cx="3483851" cy="1961676"/>
          </a:xfrm>
          <a:prstGeom prst="rect">
            <a:avLst/>
          </a:prstGeom>
        </p:spPr>
      </p:pic>
      <p:pic>
        <p:nvPicPr>
          <p:cNvPr id="5" name="Picture 4">
            <a:extLst>
              <a:ext uri="{FF2B5EF4-FFF2-40B4-BE49-F238E27FC236}">
                <a16:creationId xmlns:a16="http://schemas.microsoft.com/office/drawing/2014/main" id="{6564E76A-4BBA-4008-BE77-1A11486FA358}"/>
              </a:ext>
            </a:extLst>
          </p:cNvPr>
          <p:cNvPicPr>
            <a:picLocks noChangeAspect="1"/>
          </p:cNvPicPr>
          <p:nvPr/>
        </p:nvPicPr>
        <p:blipFill>
          <a:blip r:embed="rId3"/>
          <a:stretch>
            <a:fillRect/>
          </a:stretch>
        </p:blipFill>
        <p:spPr>
          <a:xfrm>
            <a:off x="5049567" y="4347785"/>
            <a:ext cx="1937313" cy="1937313"/>
          </a:xfrm>
          <a:prstGeom prst="rect">
            <a:avLst/>
          </a:prstGeom>
        </p:spPr>
      </p:pic>
      <p:pic>
        <p:nvPicPr>
          <p:cNvPr id="6" name="Picture 5">
            <a:extLst>
              <a:ext uri="{FF2B5EF4-FFF2-40B4-BE49-F238E27FC236}">
                <a16:creationId xmlns:a16="http://schemas.microsoft.com/office/drawing/2014/main" id="{EA44E176-20AB-43CC-B604-7C37EAD69573}"/>
              </a:ext>
            </a:extLst>
          </p:cNvPr>
          <p:cNvPicPr>
            <a:picLocks noChangeAspect="1"/>
          </p:cNvPicPr>
          <p:nvPr/>
        </p:nvPicPr>
        <p:blipFill>
          <a:blip r:embed="rId4"/>
          <a:stretch>
            <a:fillRect/>
          </a:stretch>
        </p:blipFill>
        <p:spPr>
          <a:xfrm>
            <a:off x="7838497" y="4374739"/>
            <a:ext cx="2945622" cy="1963748"/>
          </a:xfrm>
          <a:prstGeom prst="rect">
            <a:avLst/>
          </a:prstGeom>
        </p:spPr>
      </p:pic>
      <p:sp>
        <p:nvSpPr>
          <p:cNvPr id="7" name="Footer Placeholder 1">
            <a:extLst>
              <a:ext uri="{FF2B5EF4-FFF2-40B4-BE49-F238E27FC236}">
                <a16:creationId xmlns:a16="http://schemas.microsoft.com/office/drawing/2014/main" id="{E28337D3-7380-49FA-A561-176177EF2462}"/>
              </a:ext>
            </a:extLst>
          </p:cNvPr>
          <p:cNvSpPr txBox="1">
            <a:spLocks/>
          </p:cNvSpPr>
          <p:nvPr/>
        </p:nvSpPr>
        <p:spPr>
          <a:xfrm>
            <a:off x="7210" y="6610027"/>
            <a:ext cx="12184790"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latinLnBrk="1">
              <a:defRPr/>
            </a:pPr>
            <a:r>
              <a:rPr lang="en-GB" sz="800" dirty="0">
                <a:solidFill>
                  <a:srgbClr val="767171"/>
                </a:solidFill>
              </a:rPr>
              <a:t>21</a:t>
            </a:r>
            <a:r>
              <a:rPr lang="en-GB" sz="800" dirty="0">
                <a:solidFill>
                  <a:srgbClr val="767171"/>
                </a:solidFill>
                <a:latin typeface="Calibri" panose="020F0502020204030204" pitchFamily="34" charset="0"/>
                <a:cs typeface="Calibri" panose="020F0502020204030204" pitchFamily="34" charset="0"/>
              </a:rPr>
              <a:t>/10/2024                                                                                                                                                                                               CONFIDENTIAL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818086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178D8CA-A02F-4924-BA91-0E3746848E74}"/>
              </a:ext>
            </a:extLst>
          </p:cNvPr>
          <p:cNvSpPr>
            <a:spLocks noGrp="1"/>
          </p:cNvSpPr>
          <p:nvPr>
            <p:ph type="title"/>
          </p:nvPr>
        </p:nvSpPr>
        <p:spPr>
          <a:xfrm>
            <a:off x="0" y="273979"/>
            <a:ext cx="12184789" cy="492443"/>
          </a:xfrm>
        </p:spPr>
        <p:txBody>
          <a:bodyPr/>
          <a:lstStyle/>
          <a:p>
            <a:pPr algn="ctr"/>
            <a:r>
              <a:rPr lang="en-US" kern="1200" dirty="0">
                <a:solidFill>
                  <a:srgbClr val="00A3C1"/>
                </a:solidFill>
                <a:latin typeface="Calibri" panose="020F0502020204030204" pitchFamily="34" charset="0"/>
                <a:cs typeface="+mj-cs"/>
              </a:rPr>
              <a:t>KPO SPECIFICATIONS </a:t>
            </a:r>
            <a:endParaRPr lang="en-GB" kern="1200" dirty="0">
              <a:solidFill>
                <a:srgbClr val="00A3C1"/>
              </a:solidFill>
              <a:latin typeface="Calibri" panose="020F0502020204030204" pitchFamily="34" charset="0"/>
              <a:cs typeface="+mj-cs"/>
            </a:endParaRPr>
          </a:p>
        </p:txBody>
      </p:sp>
      <p:sp>
        <p:nvSpPr>
          <p:cNvPr id="5" name="TextBox 4">
            <a:extLst>
              <a:ext uri="{FF2B5EF4-FFF2-40B4-BE49-F238E27FC236}">
                <a16:creationId xmlns:a16="http://schemas.microsoft.com/office/drawing/2014/main" id="{44C73223-74CB-4E3D-87C4-E4231DCDE1AA}"/>
              </a:ext>
            </a:extLst>
          </p:cNvPr>
          <p:cNvSpPr txBox="1"/>
          <p:nvPr/>
        </p:nvSpPr>
        <p:spPr>
          <a:xfrm>
            <a:off x="110694" y="1217851"/>
            <a:ext cx="11963400" cy="3373359"/>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0"/>
              </a:spcBef>
              <a:spcAft>
                <a:spcPts val="0"/>
              </a:spcAft>
              <a:buClr>
                <a:srgbClr val="FFC000"/>
              </a:buClr>
              <a:buSzPct val="70000"/>
              <a:buFont typeface="Wingdings" panose="05000000000000000000" pitchFamily="2" charset="2"/>
              <a:buChar char="§"/>
              <a:tabLst/>
              <a:defRPr/>
            </a:pPr>
            <a:r>
              <a:rPr kumimoji="0" lang="en-GB" sz="1800" b="0" i="0" u="none" strike="noStrike" kern="1200" cap="none" spc="0" normalizeH="0" baseline="0" noProof="0" dirty="0">
                <a:ln>
                  <a:noFill/>
                </a:ln>
                <a:solidFill>
                  <a:srgbClr val="00A3C1"/>
                </a:solidFill>
                <a:effectLst/>
                <a:uLnTx/>
                <a:uFillTx/>
                <a:ea typeface="+mn-ea"/>
                <a:cs typeface="+mn-cs"/>
              </a:rPr>
              <a:t>KPO-00-MRE-SPC-00015 Centrifugal Pumps (API)</a:t>
            </a:r>
          </a:p>
          <a:p>
            <a:pPr marL="285750" marR="0" lvl="0" indent="-285750" algn="l" defTabSz="914400" rtl="0" eaLnBrk="1" fontAlgn="auto" latinLnBrk="0" hangingPunct="1">
              <a:lnSpc>
                <a:spcPct val="150000"/>
              </a:lnSpc>
              <a:spcBef>
                <a:spcPts val="0"/>
              </a:spcBef>
              <a:spcAft>
                <a:spcPts val="0"/>
              </a:spcAft>
              <a:buClr>
                <a:srgbClr val="FFC000"/>
              </a:buClr>
              <a:buSzPct val="70000"/>
              <a:buFont typeface="Wingdings" panose="05000000000000000000" pitchFamily="2" charset="2"/>
              <a:buChar char="§"/>
              <a:tabLst/>
              <a:defRPr/>
            </a:pPr>
            <a:r>
              <a:rPr kumimoji="0" lang="en-GB" sz="1800" b="0" i="0" u="none" strike="noStrike" kern="1200" cap="none" spc="0" normalizeH="0" baseline="0" noProof="0" dirty="0">
                <a:ln>
                  <a:noFill/>
                </a:ln>
                <a:solidFill>
                  <a:srgbClr val="00A3C1"/>
                </a:solidFill>
                <a:effectLst/>
                <a:uLnTx/>
                <a:uFillTx/>
                <a:ea typeface="+mn-ea"/>
                <a:cs typeface="+mn-cs"/>
              </a:rPr>
              <a:t>KPO-00-MRE-SPC-00016 Centrifugal Pumps (General Purpose)</a:t>
            </a:r>
          </a:p>
          <a:p>
            <a:pPr marL="285750" marR="0" lvl="0" indent="-285750" algn="l" defTabSz="914400" rtl="0" eaLnBrk="1" fontAlgn="auto" latinLnBrk="0" hangingPunct="1">
              <a:lnSpc>
                <a:spcPct val="150000"/>
              </a:lnSpc>
              <a:spcBef>
                <a:spcPts val="0"/>
              </a:spcBef>
              <a:spcAft>
                <a:spcPts val="0"/>
              </a:spcAft>
              <a:buClr>
                <a:srgbClr val="FFC000"/>
              </a:buClr>
              <a:buSzPct val="70000"/>
              <a:buFont typeface="Wingdings" panose="05000000000000000000" pitchFamily="2" charset="2"/>
              <a:buChar char="§"/>
              <a:tabLst/>
              <a:defRPr/>
            </a:pPr>
            <a:r>
              <a:rPr kumimoji="0" lang="en-GB" sz="1800" b="0" i="0" u="none" strike="noStrike" kern="1200" cap="none" spc="0" normalizeH="0" baseline="0" noProof="0" dirty="0">
                <a:ln>
                  <a:noFill/>
                </a:ln>
                <a:solidFill>
                  <a:srgbClr val="00A3C1"/>
                </a:solidFill>
                <a:effectLst/>
                <a:uLnTx/>
                <a:uFillTx/>
                <a:ea typeface="+mn-ea"/>
                <a:cs typeface="+mn-cs"/>
              </a:rPr>
              <a:t>KPO-00-MRE-SPC-00004 Specification for API 675 Controlled Volume Pump Skids</a:t>
            </a:r>
          </a:p>
          <a:p>
            <a:pPr marL="285750" marR="0" lvl="0" indent="-285750" algn="l" defTabSz="914400" rtl="0" eaLnBrk="1" fontAlgn="auto" latinLnBrk="0" hangingPunct="1">
              <a:lnSpc>
                <a:spcPct val="150000"/>
              </a:lnSpc>
              <a:spcBef>
                <a:spcPts val="0"/>
              </a:spcBef>
              <a:spcAft>
                <a:spcPts val="0"/>
              </a:spcAft>
              <a:buClr>
                <a:srgbClr val="FFC000"/>
              </a:buClr>
              <a:buSzPct val="70000"/>
              <a:buFont typeface="Wingdings" panose="05000000000000000000" pitchFamily="2" charset="2"/>
              <a:buChar char="§"/>
              <a:tabLst/>
              <a:defRPr/>
            </a:pPr>
            <a:r>
              <a:rPr kumimoji="0" lang="en-GB" sz="1800" b="0" i="0" u="none" strike="noStrike" kern="1200" cap="none" spc="0" normalizeH="0" baseline="0" noProof="0" dirty="0">
                <a:ln>
                  <a:noFill/>
                </a:ln>
                <a:solidFill>
                  <a:srgbClr val="00A3C1"/>
                </a:solidFill>
                <a:effectLst/>
                <a:uLnTx/>
                <a:uFillTx/>
                <a:ea typeface="+mn-ea"/>
                <a:cs typeface="+mn-cs"/>
              </a:rPr>
              <a:t>KPO-00-MVE-SPC-00001 Pressure Vessels</a:t>
            </a:r>
          </a:p>
          <a:p>
            <a:pPr marL="285750" marR="0" lvl="0" indent="-285750" algn="l" defTabSz="914400" rtl="0" eaLnBrk="1" fontAlgn="auto" latinLnBrk="0" hangingPunct="1">
              <a:lnSpc>
                <a:spcPct val="150000"/>
              </a:lnSpc>
              <a:spcBef>
                <a:spcPts val="0"/>
              </a:spcBef>
              <a:spcAft>
                <a:spcPts val="0"/>
              </a:spcAft>
              <a:buClr>
                <a:srgbClr val="FFC000"/>
              </a:buClr>
              <a:buSzPct val="70000"/>
              <a:buFont typeface="Wingdings" panose="05000000000000000000" pitchFamily="2" charset="2"/>
              <a:buChar char="§"/>
              <a:tabLst/>
              <a:defRPr/>
            </a:pPr>
            <a:r>
              <a:rPr kumimoji="0" lang="en-GB" sz="1800" b="0" i="0" u="none" strike="noStrike" kern="1200" cap="none" spc="0" normalizeH="0" baseline="0" noProof="0" dirty="0">
                <a:ln>
                  <a:noFill/>
                </a:ln>
                <a:solidFill>
                  <a:srgbClr val="00A3C1"/>
                </a:solidFill>
                <a:effectLst/>
                <a:uLnTx/>
                <a:uFillTx/>
                <a:ea typeface="+mn-ea"/>
                <a:cs typeface="+mn-cs"/>
              </a:rPr>
              <a:t>KPO-00-MHE-SPC-00001 Specification for Design &amp; Fabrication Requirements for Shell &amp; Tube Heat Exchangers</a:t>
            </a:r>
          </a:p>
          <a:p>
            <a:pPr marL="285750" marR="0" lvl="0" indent="-285750" algn="l" defTabSz="914400" rtl="0" eaLnBrk="1" fontAlgn="auto" latinLnBrk="0" hangingPunct="1">
              <a:lnSpc>
                <a:spcPct val="150000"/>
              </a:lnSpc>
              <a:spcBef>
                <a:spcPts val="0"/>
              </a:spcBef>
              <a:spcAft>
                <a:spcPts val="0"/>
              </a:spcAft>
              <a:buClr>
                <a:srgbClr val="FFC000"/>
              </a:buClr>
              <a:buSzPct val="70000"/>
              <a:buFont typeface="Wingdings" panose="05000000000000000000" pitchFamily="2" charset="2"/>
              <a:buChar char="§"/>
              <a:tabLst/>
              <a:defRPr/>
            </a:pPr>
            <a:r>
              <a:rPr kumimoji="0" lang="en-GB" sz="1800" b="0" i="0" u="none" strike="noStrike" kern="1200" cap="none" spc="0" normalizeH="0" baseline="0" noProof="0" dirty="0">
                <a:ln>
                  <a:noFill/>
                </a:ln>
                <a:solidFill>
                  <a:srgbClr val="00A3C1"/>
                </a:solidFill>
                <a:effectLst/>
                <a:uLnTx/>
                <a:uFillTx/>
                <a:ea typeface="+mn-ea"/>
                <a:cs typeface="+mn-cs"/>
              </a:rPr>
              <a:t>KPO-00-MHE-SPC-00003 Specification for Plate and Frame Heat Exchangers</a:t>
            </a:r>
          </a:p>
          <a:p>
            <a:pPr marL="285750" marR="0" lvl="0" indent="-285750" algn="l" defTabSz="914400" rtl="0" eaLnBrk="1" fontAlgn="auto" latinLnBrk="0" hangingPunct="1">
              <a:lnSpc>
                <a:spcPct val="150000"/>
              </a:lnSpc>
              <a:spcBef>
                <a:spcPts val="0"/>
              </a:spcBef>
              <a:spcAft>
                <a:spcPts val="0"/>
              </a:spcAft>
              <a:buClr>
                <a:srgbClr val="FFC000"/>
              </a:buClr>
              <a:buSzPct val="70000"/>
              <a:buFont typeface="Wingdings" panose="05000000000000000000" pitchFamily="2" charset="2"/>
              <a:buChar char="§"/>
              <a:tabLst/>
              <a:defRPr/>
            </a:pPr>
            <a:r>
              <a:rPr kumimoji="0" lang="en-GB" sz="1800" b="0" i="0" u="none" strike="noStrike" kern="1200" cap="none" spc="0" normalizeH="0" baseline="0" noProof="0" dirty="0">
                <a:ln>
                  <a:noFill/>
                </a:ln>
                <a:solidFill>
                  <a:srgbClr val="00A3C1"/>
                </a:solidFill>
                <a:effectLst/>
                <a:uLnTx/>
                <a:uFillTx/>
                <a:ea typeface="+mn-ea"/>
                <a:cs typeface="+mn-cs"/>
              </a:rPr>
              <a:t>KPO-00-MHE-SPC-00004 Design and Fabrication of Air Cooled Heat Exchangers</a:t>
            </a:r>
          </a:p>
          <a:p>
            <a:pPr marL="285750" marR="0" lvl="0" indent="-285750" algn="l" defTabSz="914400" rtl="0" eaLnBrk="1" fontAlgn="auto" latinLnBrk="0" hangingPunct="1">
              <a:lnSpc>
                <a:spcPct val="150000"/>
              </a:lnSpc>
              <a:spcBef>
                <a:spcPts val="0"/>
              </a:spcBef>
              <a:spcAft>
                <a:spcPts val="0"/>
              </a:spcAft>
              <a:buClr>
                <a:srgbClr val="FFC000"/>
              </a:buClr>
              <a:buSzPct val="70000"/>
              <a:buFont typeface="Wingdings" panose="05000000000000000000" pitchFamily="2" charset="2"/>
              <a:buChar char="§"/>
              <a:tabLst/>
              <a:defRPr/>
            </a:pPr>
            <a:r>
              <a:rPr kumimoji="0" lang="en-GB" sz="1800" b="0" i="0" u="none" strike="noStrike" kern="1200" cap="none" spc="0" normalizeH="0" baseline="0" noProof="0" dirty="0">
                <a:ln>
                  <a:noFill/>
                </a:ln>
                <a:solidFill>
                  <a:srgbClr val="00A3C1"/>
                </a:solidFill>
                <a:effectLst/>
                <a:uLnTx/>
                <a:uFillTx/>
                <a:ea typeface="+mn-ea"/>
                <a:cs typeface="+mn-cs"/>
              </a:rPr>
              <a:t>KPO-00-MEC-PRO-00005 Quality Control &amp; Document Requirements for Mechanical Packages</a:t>
            </a:r>
          </a:p>
        </p:txBody>
      </p:sp>
      <p:sp>
        <p:nvSpPr>
          <p:cNvPr id="4" name="Footer Placeholder 1">
            <a:extLst>
              <a:ext uri="{FF2B5EF4-FFF2-40B4-BE49-F238E27FC236}">
                <a16:creationId xmlns:a16="http://schemas.microsoft.com/office/drawing/2014/main" id="{3168F3F1-0FD4-41F5-A862-0B307E62712A}"/>
              </a:ext>
            </a:extLst>
          </p:cNvPr>
          <p:cNvSpPr txBox="1">
            <a:spLocks/>
          </p:cNvSpPr>
          <p:nvPr/>
        </p:nvSpPr>
        <p:spPr>
          <a:xfrm>
            <a:off x="7210" y="6610027"/>
            <a:ext cx="12184790"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latinLnBrk="1">
              <a:defRPr/>
            </a:pPr>
            <a:r>
              <a:rPr lang="en-GB" sz="800">
                <a:solidFill>
                  <a:srgbClr val="767171"/>
                </a:solidFill>
              </a:rPr>
              <a:t>21</a:t>
            </a:r>
            <a:r>
              <a:rPr lang="en-GB" sz="800">
                <a:solidFill>
                  <a:srgbClr val="767171"/>
                </a:solidFill>
                <a:latin typeface="Calibri" panose="020F0502020204030204" pitchFamily="34" charset="0"/>
                <a:cs typeface="Calibri" panose="020F0502020204030204" pitchFamily="34" charset="0"/>
              </a:rPr>
              <a:t>/10/2024                                                                                                                                                                                               CONFIDENTIAL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629390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41FDE89C-1826-7566-46C1-CCDA6D42813C}"/>
              </a:ext>
            </a:extLst>
          </p:cNvPr>
          <p:cNvSpPr txBox="1">
            <a:spLocks/>
          </p:cNvSpPr>
          <p:nvPr/>
        </p:nvSpPr>
        <p:spPr>
          <a:xfrm>
            <a:off x="2166270" y="2925118"/>
            <a:ext cx="5930164" cy="2898633"/>
          </a:xfrm>
          <a:prstGeom prst="rect">
            <a:avLst/>
          </a:prstGeom>
          <a:noFill/>
        </p:spPr>
        <p:txBody>
          <a:bodyPr vert="horz" lIns="74295" tIns="37148" rIns="74295" bIns="37148"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12" rtl="0" eaLnBrk="1" fontAlgn="auto" latinLnBrk="0" hangingPunct="1">
              <a:lnSpc>
                <a:spcPct val="100000"/>
              </a:lnSpc>
              <a:spcBef>
                <a:spcPts val="366"/>
              </a:spcBef>
              <a:spcAft>
                <a:spcPts val="366"/>
              </a:spcAft>
              <a:buClrTx/>
              <a:buSzTx/>
              <a:buFontTx/>
              <a:buNone/>
              <a:tabLst/>
              <a:defRPr/>
            </a:pPr>
            <a:r>
              <a:rPr kumimoji="0" lang="en-US" sz="2800" b="1" i="0"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Overview of IMB Center's activities</a:t>
            </a:r>
          </a:p>
          <a:p>
            <a:pPr marL="0" marR="0" lvl="0" indent="0" algn="ctr" defTabSz="457212" rtl="0" eaLnBrk="1" fontAlgn="auto" latinLnBrk="0" hangingPunct="1">
              <a:lnSpc>
                <a:spcPct val="100000"/>
              </a:lnSpc>
              <a:spcBef>
                <a:spcPts val="366"/>
              </a:spcBef>
              <a:spcAft>
                <a:spcPts val="366"/>
              </a:spcAft>
              <a:buClrTx/>
              <a:buSzTx/>
              <a:buFontTx/>
              <a:buNone/>
              <a:tabLst/>
              <a:defRPr/>
            </a:pPr>
            <a:endParaRPr kumimoji="0" lang="en-US" sz="2800" b="1" i="0"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12" rtl="0" eaLnBrk="1" fontAlgn="auto" latinLnBrk="0" hangingPunct="1">
              <a:lnSpc>
                <a:spcPct val="100000"/>
              </a:lnSpc>
              <a:spcBef>
                <a:spcPts val="366"/>
              </a:spcBef>
              <a:spcAft>
                <a:spcPts val="366"/>
              </a:spcAft>
              <a:buClrTx/>
              <a:buSzTx/>
              <a:buFontTx/>
              <a:buNone/>
              <a:tabLst/>
              <a:defRPr/>
            </a:pPr>
            <a:r>
              <a:rPr kumimoji="0" lang="en-US" sz="1200" b="1" i="0" u="none" strike="noStrike" kern="1200" cap="all"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KPO TECHNICAL WEBINAR ON heat exchangers, pumps &amp; seals </a:t>
            </a:r>
            <a:endParaRPr kumimoji="0" lang="kk-KZ" sz="2800" b="1" i="0" u="none" strike="noStrike" kern="1200" cap="all"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56884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DEA8C0E2-E7D4-F940-5671-1D86F87194F9}"/>
              </a:ext>
            </a:extLst>
          </p:cNvPr>
          <p:cNvSpPr>
            <a:spLocks noGrp="1"/>
          </p:cNvSpPr>
          <p:nvPr>
            <p:ph type="title"/>
          </p:nvPr>
        </p:nvSpPr>
        <p:spPr/>
        <p:txBody>
          <a:bodyPr/>
          <a:lstStyle/>
          <a:p>
            <a:r>
              <a:rPr lang="en-US" sz="2800" b="1">
                <a:solidFill>
                  <a:schemeClr val="bg1"/>
                </a:solidFill>
                <a:latin typeface="Arial" panose="020B0604020202020204" pitchFamily="34" charset="0"/>
                <a:cs typeface="Arial" panose="020B0604020202020204" pitchFamily="34" charset="0"/>
              </a:rPr>
              <a:t>SCOPE OF ACTIVITIES </a:t>
            </a:r>
            <a:endParaRPr lang="en-US"/>
          </a:p>
        </p:txBody>
      </p:sp>
      <p:sp>
        <p:nvSpPr>
          <p:cNvPr id="7" name="Arrow: Pentagon 6">
            <a:extLst>
              <a:ext uri="{FF2B5EF4-FFF2-40B4-BE49-F238E27FC236}">
                <a16:creationId xmlns:a16="http://schemas.microsoft.com/office/drawing/2014/main" id="{F7EED270-47D2-1011-BE59-9584575C79EF}"/>
              </a:ext>
            </a:extLst>
          </p:cNvPr>
          <p:cNvSpPr/>
          <p:nvPr/>
        </p:nvSpPr>
        <p:spPr>
          <a:xfrm rot="10800000">
            <a:off x="6592404" y="1368039"/>
            <a:ext cx="4703767" cy="3592947"/>
          </a:xfrm>
          <a:prstGeom prst="homePlate">
            <a:avLst>
              <a:gd name="adj" fmla="val 6579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Arrow: Pentagon 8">
            <a:extLst>
              <a:ext uri="{FF2B5EF4-FFF2-40B4-BE49-F238E27FC236}">
                <a16:creationId xmlns:a16="http://schemas.microsoft.com/office/drawing/2014/main" id="{1B4607D7-78D8-8C18-FAFA-1D8E58F30983}"/>
              </a:ext>
            </a:extLst>
          </p:cNvPr>
          <p:cNvSpPr/>
          <p:nvPr/>
        </p:nvSpPr>
        <p:spPr>
          <a:xfrm>
            <a:off x="609601" y="1371004"/>
            <a:ext cx="4962648" cy="3592946"/>
          </a:xfrm>
          <a:prstGeom prst="homePlate">
            <a:avLst>
              <a:gd name="adj" fmla="val 61864"/>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Arrow: Pentagon 31">
            <a:extLst>
              <a:ext uri="{FF2B5EF4-FFF2-40B4-BE49-F238E27FC236}">
                <a16:creationId xmlns:a16="http://schemas.microsoft.com/office/drawing/2014/main" id="{BCD72046-00D2-5378-5621-2413A04C59C2}"/>
              </a:ext>
            </a:extLst>
          </p:cNvPr>
          <p:cNvSpPr/>
          <p:nvPr/>
        </p:nvSpPr>
        <p:spPr>
          <a:xfrm rot="16200000">
            <a:off x="4630577" y="2669489"/>
            <a:ext cx="3089346" cy="4549777"/>
          </a:xfrm>
          <a:prstGeom prst="homePlate">
            <a:avLst>
              <a:gd name="adj" fmla="val 59728"/>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4" name="Picture 8">
            <a:extLst>
              <a:ext uri="{FF2B5EF4-FFF2-40B4-BE49-F238E27FC236}">
                <a16:creationId xmlns:a16="http://schemas.microsoft.com/office/drawing/2014/main" id="{C476E210-13E8-2ECE-445D-E2A853CEE4A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438438" y="1911422"/>
            <a:ext cx="1032317" cy="100796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a:extLst>
              <a:ext uri="{FF2B5EF4-FFF2-40B4-BE49-F238E27FC236}">
                <a16:creationId xmlns:a16="http://schemas.microsoft.com/office/drawing/2014/main" id="{2FD588FF-0DA8-6F7E-C52D-9D81BC488AF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15977" y="3731963"/>
            <a:ext cx="1116000" cy="7435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A38657AF-2828-B45B-58E2-338380C4B5D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04978" y="3816571"/>
            <a:ext cx="933122" cy="714080"/>
          </a:xfrm>
          <a:prstGeom prst="rect">
            <a:avLst/>
          </a:prstGeom>
        </p:spPr>
      </p:pic>
      <p:pic>
        <p:nvPicPr>
          <p:cNvPr id="37" name="Picture 36">
            <a:extLst>
              <a:ext uri="{FF2B5EF4-FFF2-40B4-BE49-F238E27FC236}">
                <a16:creationId xmlns:a16="http://schemas.microsoft.com/office/drawing/2014/main" id="{1F312CD4-A7C5-6009-033D-635E7B67ED1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58489" y="3662021"/>
            <a:ext cx="864000" cy="864000"/>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0014353C-A1CA-8717-CDFB-D82A86565817}"/>
              </a:ext>
            </a:extLst>
          </p:cNvPr>
          <p:cNvGrpSpPr/>
          <p:nvPr/>
        </p:nvGrpSpPr>
        <p:grpSpPr>
          <a:xfrm>
            <a:off x="3870294" y="1429528"/>
            <a:ext cx="4579844" cy="3278503"/>
            <a:chOff x="3788323" y="1736637"/>
            <a:chExt cx="4579844" cy="3278503"/>
          </a:xfrm>
        </p:grpSpPr>
        <p:sp>
          <p:nvSpPr>
            <p:cNvPr id="39" name="Flowchart: Process 38">
              <a:extLst>
                <a:ext uri="{FF2B5EF4-FFF2-40B4-BE49-F238E27FC236}">
                  <a16:creationId xmlns:a16="http://schemas.microsoft.com/office/drawing/2014/main" id="{AF165CD2-9043-A5E2-8144-0182C13E14E2}"/>
                </a:ext>
              </a:extLst>
            </p:cNvPr>
            <p:cNvSpPr/>
            <p:nvPr/>
          </p:nvSpPr>
          <p:spPr>
            <a:xfrm>
              <a:off x="3818387" y="1741074"/>
              <a:ext cx="2155514" cy="1506237"/>
            </a:xfrm>
            <a:prstGeom prst="flowChartProcess">
              <a:avLst/>
            </a:prstGeom>
            <a:solidFill>
              <a:schemeClr val="bg1">
                <a:lumMod val="75000"/>
                <a:alpha val="93000"/>
              </a:schemeClr>
            </a:solidFill>
            <a:ln>
              <a:solidFill>
                <a:srgbClr val="3B38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lowchart: Process 39">
              <a:extLst>
                <a:ext uri="{FF2B5EF4-FFF2-40B4-BE49-F238E27FC236}">
                  <a16:creationId xmlns:a16="http://schemas.microsoft.com/office/drawing/2014/main" id="{1A45EC8D-BAF6-9662-3440-764E7C8385C4}"/>
                </a:ext>
              </a:extLst>
            </p:cNvPr>
            <p:cNvSpPr/>
            <p:nvPr/>
          </p:nvSpPr>
          <p:spPr>
            <a:xfrm>
              <a:off x="6218101" y="1741074"/>
              <a:ext cx="2150064" cy="1506237"/>
            </a:xfrm>
            <a:prstGeom prst="flowChartProcess">
              <a:avLst/>
            </a:prstGeom>
            <a:solidFill>
              <a:schemeClr val="bg1">
                <a:lumMod val="75000"/>
                <a:alpha val="93000"/>
              </a:schemeClr>
            </a:solidFill>
            <a:ln>
              <a:solidFill>
                <a:srgbClr val="3B38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lowchart: Process 40">
              <a:extLst>
                <a:ext uri="{FF2B5EF4-FFF2-40B4-BE49-F238E27FC236}">
                  <a16:creationId xmlns:a16="http://schemas.microsoft.com/office/drawing/2014/main" id="{4BC167A5-2774-F5FC-1A8A-526AE6391B92}"/>
                </a:ext>
              </a:extLst>
            </p:cNvPr>
            <p:cNvSpPr/>
            <p:nvPr/>
          </p:nvSpPr>
          <p:spPr>
            <a:xfrm>
              <a:off x="3818388" y="3474586"/>
              <a:ext cx="2155513" cy="1506236"/>
            </a:xfrm>
            <a:prstGeom prst="flowChartProcess">
              <a:avLst/>
            </a:prstGeom>
            <a:solidFill>
              <a:schemeClr val="bg1">
                <a:lumMod val="75000"/>
                <a:alpha val="93000"/>
              </a:schemeClr>
            </a:solidFill>
            <a:ln>
              <a:solidFill>
                <a:srgbClr val="3B38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lowchart: Process 41">
              <a:extLst>
                <a:ext uri="{FF2B5EF4-FFF2-40B4-BE49-F238E27FC236}">
                  <a16:creationId xmlns:a16="http://schemas.microsoft.com/office/drawing/2014/main" id="{F65EA33B-D5E9-849A-653B-F14BF7AF9241}"/>
                </a:ext>
              </a:extLst>
            </p:cNvPr>
            <p:cNvSpPr/>
            <p:nvPr/>
          </p:nvSpPr>
          <p:spPr>
            <a:xfrm>
              <a:off x="6218101" y="3474586"/>
              <a:ext cx="2150064" cy="1506236"/>
            </a:xfrm>
            <a:prstGeom prst="flowChartProcess">
              <a:avLst/>
            </a:prstGeom>
            <a:solidFill>
              <a:schemeClr val="bg1">
                <a:lumMod val="75000"/>
                <a:alpha val="93000"/>
              </a:schemeClr>
            </a:solidFill>
            <a:ln>
              <a:solidFill>
                <a:srgbClr val="3B38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3656D708-B47B-DBC2-C935-2C99BECD73B5}"/>
                </a:ext>
              </a:extLst>
            </p:cNvPr>
            <p:cNvSpPr>
              <a:spLocks noChangeAspect="1"/>
            </p:cNvSpPr>
            <p:nvPr/>
          </p:nvSpPr>
          <p:spPr>
            <a:xfrm>
              <a:off x="4972487" y="2301480"/>
              <a:ext cx="2247025" cy="2163868"/>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97D80756-F89C-C206-B397-380E1671FC08}"/>
                </a:ext>
              </a:extLst>
            </p:cNvPr>
            <p:cNvSpPr txBox="1"/>
            <p:nvPr/>
          </p:nvSpPr>
          <p:spPr>
            <a:xfrm>
              <a:off x="3804715" y="1736637"/>
              <a:ext cx="205049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w="0">
                    <a:noFill/>
                  </a:ln>
                  <a:solidFill>
                    <a:prstClr val="black"/>
                  </a:solidFill>
                  <a:effectLst/>
                  <a:uLnTx/>
                  <a:uFillTx/>
                  <a:latin typeface="Arial" panose="020B0604020202020204" pitchFamily="34" charset="0"/>
                  <a:ea typeface="+mn-ea"/>
                  <a:cs typeface="Arial" panose="020B0604020202020204" pitchFamily="34" charset="0"/>
                </a:rPr>
                <a:t>DATA PROCESSING &amp; CONSOLIDATION</a:t>
              </a:r>
              <a:endParaRPr kumimoji="0" lang="en-US" sz="1200" b="1" i="0" u="none" strike="noStrike" kern="1200" cap="none" spc="0" normalizeH="0" baseline="0" noProof="0" dirty="0">
                <a:ln w="0">
                  <a:noFill/>
                </a:ln>
                <a:solidFill>
                  <a:prstClr val="black"/>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5544E46E-6F02-8000-8974-77D005CA3473}"/>
                </a:ext>
              </a:extLst>
            </p:cNvPr>
            <p:cNvSpPr txBox="1"/>
            <p:nvPr/>
          </p:nvSpPr>
          <p:spPr>
            <a:xfrm>
              <a:off x="6395693" y="1759100"/>
              <a:ext cx="1972472" cy="276999"/>
            </a:xfrm>
            <a:prstGeom prst="rect">
              <a:avLst/>
            </a:prstGeom>
            <a:noFill/>
          </p:spPr>
          <p:txBody>
            <a:bodyPr wrap="square">
              <a:spAutoFit/>
            </a:bodyPr>
            <a:lstStyle>
              <a:defPPr>
                <a:defRPr lang="ru-RU"/>
              </a:defPPr>
              <a:lvl1pPr lvl="0">
                <a:defRPr sz="1400" b="1" cap="all" baseline="0">
                  <a:ln w="0">
                    <a:noFill/>
                  </a:ln>
                  <a:solidFill>
                    <a:schemeClr val="bg1">
                      <a:lumMod val="50000"/>
                    </a:schemeClr>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w="0">
                    <a:noFill/>
                  </a:ln>
                  <a:solidFill>
                    <a:prstClr val="black"/>
                  </a:solidFill>
                  <a:effectLst/>
                  <a:uLnTx/>
                  <a:uFillTx/>
                  <a:latin typeface="Arial" panose="020B0604020202020204" pitchFamily="34" charset="0"/>
                  <a:ea typeface="+mn-ea"/>
                  <a:cs typeface="Arial" panose="020B0604020202020204" pitchFamily="34" charset="0"/>
                </a:rPr>
                <a:t>ADVOCACY ISSUES</a:t>
              </a:r>
            </a:p>
          </p:txBody>
        </p:sp>
        <p:sp>
          <p:nvSpPr>
            <p:cNvPr id="46" name="TextBox 45">
              <a:extLst>
                <a:ext uri="{FF2B5EF4-FFF2-40B4-BE49-F238E27FC236}">
                  <a16:creationId xmlns:a16="http://schemas.microsoft.com/office/drawing/2014/main" id="{2A2CE176-73C5-BE6B-A2D6-FA026DA8BFB8}"/>
                </a:ext>
              </a:extLst>
            </p:cNvPr>
            <p:cNvSpPr txBox="1"/>
            <p:nvPr/>
          </p:nvSpPr>
          <p:spPr>
            <a:xfrm>
              <a:off x="6253299" y="4368809"/>
              <a:ext cx="2114868" cy="646331"/>
            </a:xfrm>
            <a:prstGeom prst="rect">
              <a:avLst/>
            </a:prstGeom>
            <a:noFill/>
          </p:spPr>
          <p:txBody>
            <a:bodyPr wrap="square">
              <a:spAutoFit/>
            </a:bodyPr>
            <a:lstStyle>
              <a:defPPr>
                <a:defRPr lang="ru-RU"/>
              </a:defPPr>
              <a:lvl1pPr lvl="0" algn="r">
                <a:defRPr sz="1400" b="1" cap="all" baseline="0">
                  <a:ln w="0">
                    <a:noFill/>
                  </a:ln>
                  <a:solidFill>
                    <a:schemeClr val="bg1">
                      <a:lumMod val="50000"/>
                    </a:schemeClr>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w="0">
                    <a:noFill/>
                  </a:ln>
                  <a:solidFill>
                    <a:prstClr val="black"/>
                  </a:solidFill>
                  <a:effectLst/>
                  <a:uLnTx/>
                  <a:uFillTx/>
                  <a:latin typeface="Arial" panose="020B0604020202020204" pitchFamily="34" charset="0"/>
                  <a:ea typeface="+mn-ea"/>
                  <a:cs typeface="Arial" panose="020B0604020202020204" pitchFamily="34" charset="0"/>
                </a:rPr>
                <a:t>LOCALIZATION</a:t>
              </a:r>
              <a:br>
                <a:rPr kumimoji="0" lang="en-US" sz="1200" b="1" i="0" u="none" strike="noStrike" kern="1200" cap="none" spc="0" normalizeH="0" baseline="0" noProof="0" dirty="0">
                  <a:ln w="0">
                    <a:noFill/>
                  </a:ln>
                  <a:solidFill>
                    <a:prstClr val="black"/>
                  </a:solidFill>
                  <a:effectLst/>
                  <a:uLnTx/>
                  <a:uFillTx/>
                  <a:latin typeface="Arial" panose="020B0604020202020204" pitchFamily="34" charset="0"/>
                  <a:ea typeface="+mn-ea"/>
                  <a:cs typeface="Arial" panose="020B0604020202020204" pitchFamily="34" charset="0"/>
                </a:rPr>
              </a:br>
              <a:r>
                <a:rPr kumimoji="0" lang="en-US" sz="1200" b="1" i="0" u="none" strike="noStrike" kern="1200" cap="none" spc="0" normalizeH="0" baseline="0" noProof="0" dirty="0">
                  <a:ln w="0">
                    <a:noFill/>
                  </a:ln>
                  <a:solidFill>
                    <a:prstClr val="black"/>
                  </a:solidFill>
                  <a:effectLst/>
                  <a:uLnTx/>
                  <a:uFillTx/>
                  <a:latin typeface="Arial" panose="020B0604020202020204" pitchFamily="34" charset="0"/>
                  <a:ea typeface="+mn-ea"/>
                  <a:cs typeface="Arial" panose="020B0604020202020204" pitchFamily="34" charset="0"/>
                </a:rPr>
                <a:t>&amp; TECHNOLOGY TRANSFER</a:t>
              </a:r>
            </a:p>
          </p:txBody>
        </p:sp>
        <p:sp>
          <p:nvSpPr>
            <p:cNvPr id="47" name="TextBox 46">
              <a:extLst>
                <a:ext uri="{FF2B5EF4-FFF2-40B4-BE49-F238E27FC236}">
                  <a16:creationId xmlns:a16="http://schemas.microsoft.com/office/drawing/2014/main" id="{AFF15C3F-4408-46CC-26CB-D6119F747473}"/>
                </a:ext>
              </a:extLst>
            </p:cNvPr>
            <p:cNvSpPr txBox="1"/>
            <p:nvPr/>
          </p:nvSpPr>
          <p:spPr>
            <a:xfrm>
              <a:off x="3788323" y="4329036"/>
              <a:ext cx="1990872" cy="646331"/>
            </a:xfrm>
            <a:prstGeom prst="rect">
              <a:avLst/>
            </a:prstGeom>
            <a:noFill/>
          </p:spPr>
          <p:txBody>
            <a:bodyPr wrap="square">
              <a:spAutoFit/>
            </a:bodyPr>
            <a:lstStyle>
              <a:defPPr>
                <a:defRPr lang="ru-RU"/>
              </a:defPPr>
              <a:lvl1pPr lvl="0">
                <a:defRPr sz="1400" b="1" cap="all" baseline="0">
                  <a:ln w="0">
                    <a:noFill/>
                  </a:ln>
                  <a:solidFill>
                    <a:schemeClr val="bg1">
                      <a:lumMod val="50000"/>
                    </a:schemeClr>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w="0">
                    <a:noFill/>
                  </a:ln>
                  <a:solidFill>
                    <a:prstClr val="black"/>
                  </a:solidFill>
                  <a:effectLst/>
                  <a:uLnTx/>
                  <a:uFillTx/>
                  <a:latin typeface="Arial" panose="020B0604020202020204" pitchFamily="34" charset="0"/>
                  <a:ea typeface="+mn-ea"/>
                  <a:cs typeface="Arial" panose="020B0604020202020204" pitchFamily="34" charset="0"/>
                </a:rPr>
                <a:t>LOCAL MARKET ANALYSIS &amp; CAPACITY DEVELOPMENT</a:t>
              </a:r>
            </a:p>
          </p:txBody>
        </p:sp>
        <p:pic>
          <p:nvPicPr>
            <p:cNvPr id="48" name="Picture 47">
              <a:extLst>
                <a:ext uri="{FF2B5EF4-FFF2-40B4-BE49-F238E27FC236}">
                  <a16:creationId xmlns:a16="http://schemas.microsoft.com/office/drawing/2014/main" id="{8BF4BA88-0374-9D50-DF73-53DB2FD6A6D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53091" y="2546919"/>
              <a:ext cx="540000" cy="540000"/>
            </a:xfrm>
            <a:prstGeom prst="rect">
              <a:avLst/>
            </a:prstGeom>
          </p:spPr>
        </p:pic>
        <p:pic>
          <p:nvPicPr>
            <p:cNvPr id="49" name="Picture 48">
              <a:extLst>
                <a:ext uri="{FF2B5EF4-FFF2-40B4-BE49-F238E27FC236}">
                  <a16:creationId xmlns:a16="http://schemas.microsoft.com/office/drawing/2014/main" id="{CD9D165E-8E63-91D2-DC4E-B8EF2FD02B5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95006" y="2431403"/>
              <a:ext cx="540000" cy="540000"/>
            </a:xfrm>
            <a:prstGeom prst="rect">
              <a:avLst/>
            </a:prstGeom>
          </p:spPr>
        </p:pic>
        <p:pic>
          <p:nvPicPr>
            <p:cNvPr id="50" name="Picture 49">
              <a:extLst>
                <a:ext uri="{FF2B5EF4-FFF2-40B4-BE49-F238E27FC236}">
                  <a16:creationId xmlns:a16="http://schemas.microsoft.com/office/drawing/2014/main" id="{E6F97D62-CF80-F11A-8822-B4D555C3567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531959" y="3620351"/>
              <a:ext cx="540000" cy="540000"/>
            </a:xfrm>
            <a:prstGeom prst="rect">
              <a:avLst/>
            </a:prstGeom>
          </p:spPr>
        </p:pic>
      </p:grpSp>
      <p:sp>
        <p:nvSpPr>
          <p:cNvPr id="54" name="Content Placeholder 1">
            <a:extLst>
              <a:ext uri="{FF2B5EF4-FFF2-40B4-BE49-F238E27FC236}">
                <a16:creationId xmlns:a16="http://schemas.microsoft.com/office/drawing/2014/main" id="{AF1CCA60-0856-79C5-71FD-5E63D61C3AF8}"/>
              </a:ext>
            </a:extLst>
          </p:cNvPr>
          <p:cNvSpPr txBox="1">
            <a:spLocks/>
          </p:cNvSpPr>
          <p:nvPr/>
        </p:nvSpPr>
        <p:spPr>
          <a:xfrm>
            <a:off x="441141" y="2038644"/>
            <a:ext cx="3228087" cy="1105431"/>
          </a:xfrm>
          <a:prstGeom prst="rect">
            <a:avLst/>
          </a:prstGeom>
        </p:spPr>
        <p:txBody>
          <a:bodyPr wrap="square" lIns="68580" tIns="34290" rIns="68580" bIns="3429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122"/>
              </a:spcBef>
              <a:spcAft>
                <a:spcPts val="122"/>
              </a:spcAft>
              <a:buClr>
                <a:prstClr val="black">
                  <a:lumMod val="50000"/>
                  <a:lumOff val="50000"/>
                </a:prstClr>
              </a:buClr>
              <a:buSzPct val="70000"/>
              <a:buFontTx/>
              <a:buNone/>
              <a:tabLst/>
              <a:defRPr/>
            </a:pPr>
            <a:r>
              <a:rPr kumimoji="0" lang="en-US" sz="1400" b="1" i="0" u="none" strike="noStrike" kern="1200" cap="all" spc="0" normalizeH="0" baseline="0" noProof="0" dirty="0">
                <a:ln>
                  <a:noFill/>
                </a:ln>
                <a:solidFill>
                  <a:prstClr val="black"/>
                </a:solidFill>
                <a:effectLst/>
                <a:uLnTx/>
                <a:uFillTx/>
                <a:latin typeface="Arial"/>
                <a:ea typeface="+mn-ea"/>
                <a:cs typeface="Arial"/>
              </a:rPr>
              <a:t>Major Operators</a:t>
            </a:r>
          </a:p>
          <a:p>
            <a:pPr marL="0" marR="0" lvl="0" indent="0" algn="ctr" defTabSz="457200" rtl="0" eaLnBrk="1" fontAlgn="auto" latinLnBrk="0" hangingPunct="1">
              <a:lnSpc>
                <a:spcPct val="100000"/>
              </a:lnSpc>
              <a:spcBef>
                <a:spcPts val="122"/>
              </a:spcBef>
              <a:spcAft>
                <a:spcPts val="122"/>
              </a:spcAft>
              <a:buClr>
                <a:prstClr val="white"/>
              </a:buClr>
              <a:buSzPct val="70000"/>
              <a:buFontTx/>
              <a:buNone/>
              <a:tabLst/>
              <a:defRPr/>
            </a:pPr>
            <a:endParaRPr kumimoji="0" lang="ru-RU" sz="14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457200" rtl="0" eaLnBrk="1" fontAlgn="auto" latinLnBrk="0" hangingPunct="1">
              <a:lnSpc>
                <a:spcPct val="100000"/>
              </a:lnSpc>
              <a:spcBef>
                <a:spcPts val="122"/>
              </a:spcBef>
              <a:spcAft>
                <a:spcPts val="122"/>
              </a:spcAft>
              <a:buClr>
                <a:prstClr val="white"/>
              </a:buClr>
              <a:buSzPct val="70000"/>
              <a:buFontTx/>
              <a:buNone/>
              <a:tabLst/>
              <a:defRPr/>
            </a:pPr>
            <a:r>
              <a:rPr kumimoji="0" lang="en-US" sz="1200" b="0" i="0" u="none" strike="noStrike" kern="1200" cap="all" spc="0" normalizeH="0" baseline="0" noProof="0" dirty="0">
                <a:ln>
                  <a:noFill/>
                </a:ln>
                <a:solidFill>
                  <a:prstClr val="black"/>
                </a:solidFill>
                <a:effectLst/>
                <a:uLnTx/>
                <a:uFillTx/>
                <a:latin typeface="Arial"/>
                <a:ea typeface="+mn-ea"/>
                <a:cs typeface="Arial"/>
              </a:rPr>
              <a:t>Consolidation of efforts provision of quantitative and technical data </a:t>
            </a:r>
          </a:p>
        </p:txBody>
      </p:sp>
      <p:sp>
        <p:nvSpPr>
          <p:cNvPr id="55" name="Content Placeholder 1">
            <a:extLst>
              <a:ext uri="{FF2B5EF4-FFF2-40B4-BE49-F238E27FC236}">
                <a16:creationId xmlns:a16="http://schemas.microsoft.com/office/drawing/2014/main" id="{25F8A377-1E77-BBB0-B4BF-5835CF68588A}"/>
              </a:ext>
            </a:extLst>
          </p:cNvPr>
          <p:cNvSpPr txBox="1">
            <a:spLocks/>
          </p:cNvSpPr>
          <p:nvPr/>
        </p:nvSpPr>
        <p:spPr>
          <a:xfrm>
            <a:off x="8357995" y="3022375"/>
            <a:ext cx="3234011" cy="854080"/>
          </a:xfrm>
          <a:prstGeom prst="rect">
            <a:avLst/>
          </a:prstGeom>
        </p:spPr>
        <p:txBody>
          <a:bodyPr wrap="square" lIns="68580" tIns="34290" rIns="68580" bIns="3429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122"/>
              </a:spcBef>
              <a:spcAft>
                <a:spcPts val="122"/>
              </a:spcAft>
              <a:buClr>
                <a:prstClr val="black">
                  <a:lumMod val="50000"/>
                  <a:lumOff val="50000"/>
                </a:prstClr>
              </a:buClr>
              <a:buSzPct val="70000"/>
              <a:buFontTx/>
              <a:buNone/>
              <a:tabLst/>
              <a:defRPr/>
            </a:pPr>
            <a:r>
              <a:rPr kumimoji="0" lang="en-US" sz="1400" b="1" i="0" u="none" strike="noStrike" kern="0" cap="all"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Government</a:t>
            </a:r>
          </a:p>
          <a:p>
            <a:pPr marL="0" marR="0" lvl="0" indent="0" algn="ctr" defTabSz="457200" rtl="0" eaLnBrk="1" fontAlgn="auto" latinLnBrk="0" hangingPunct="1">
              <a:lnSpc>
                <a:spcPct val="100000"/>
              </a:lnSpc>
              <a:spcBef>
                <a:spcPts val="122"/>
              </a:spcBef>
              <a:spcAft>
                <a:spcPts val="122"/>
              </a:spcAft>
              <a:buClr>
                <a:prstClr val="white"/>
              </a:buClr>
              <a:buSzPct val="70000"/>
              <a:buFontTx/>
              <a:buNone/>
              <a:tabLst/>
              <a:defRPr/>
            </a:pPr>
            <a:endParaRPr kumimoji="0" lang="en-US" sz="800" b="0" i="0" u="none" strike="noStrike" kern="1200" cap="all" spc="0" normalizeH="0" baseline="0" noProof="0">
              <a:ln>
                <a:noFill/>
              </a:ln>
              <a:solidFill>
                <a:prstClr val="black"/>
              </a:solidFill>
              <a:effectLst/>
              <a:uLnTx/>
              <a:uFillTx/>
              <a:latin typeface="Arial"/>
              <a:ea typeface="+mn-ea"/>
              <a:cs typeface="Arial"/>
            </a:endParaRPr>
          </a:p>
          <a:p>
            <a:pPr marL="0" marR="0" lvl="0" indent="0" algn="ctr" defTabSz="457200" rtl="0" eaLnBrk="1" fontAlgn="auto" latinLnBrk="0" hangingPunct="1">
              <a:lnSpc>
                <a:spcPct val="100000"/>
              </a:lnSpc>
              <a:spcBef>
                <a:spcPts val="122"/>
              </a:spcBef>
              <a:spcAft>
                <a:spcPts val="122"/>
              </a:spcAft>
              <a:buClr>
                <a:prstClr val="white"/>
              </a:buClr>
              <a:buSzPct val="70000"/>
              <a:buFontTx/>
              <a:buNone/>
              <a:tabLst/>
              <a:defRPr/>
            </a:pPr>
            <a:r>
              <a:rPr kumimoji="0" lang="en-US" sz="1200" b="0" i="0" u="none" strike="noStrike" kern="1200" cap="all" spc="0" normalizeH="0" baseline="0" noProof="0">
                <a:ln>
                  <a:noFill/>
                </a:ln>
                <a:solidFill>
                  <a:prstClr val="black"/>
                </a:solidFill>
                <a:effectLst/>
                <a:uLnTx/>
                <a:uFillTx/>
                <a:latin typeface="Arial"/>
                <a:ea typeface="+mn-ea"/>
                <a:cs typeface="Arial"/>
              </a:rPr>
              <a:t>Facilitation and stimulation</a:t>
            </a:r>
          </a:p>
          <a:p>
            <a:pPr marL="0" marR="0" lvl="0" indent="0" algn="ctr" defTabSz="457200" rtl="0" eaLnBrk="1" fontAlgn="auto" latinLnBrk="0" hangingPunct="1">
              <a:lnSpc>
                <a:spcPct val="100000"/>
              </a:lnSpc>
              <a:spcBef>
                <a:spcPts val="122"/>
              </a:spcBef>
              <a:spcAft>
                <a:spcPts val="122"/>
              </a:spcAft>
              <a:buClr>
                <a:prstClr val="white"/>
              </a:buClr>
              <a:buSzPct val="70000"/>
              <a:buFontTx/>
              <a:buNone/>
              <a:tabLst/>
              <a:defRPr/>
            </a:pPr>
            <a:r>
              <a:rPr kumimoji="0" lang="en-US" sz="1200" b="0" i="0" u="none" strike="noStrike" kern="1200" cap="all" spc="0" normalizeH="0" baseline="0" noProof="0">
                <a:ln>
                  <a:noFill/>
                </a:ln>
                <a:solidFill>
                  <a:prstClr val="black"/>
                </a:solidFill>
                <a:effectLst/>
                <a:uLnTx/>
                <a:uFillTx/>
                <a:latin typeface="Arial"/>
                <a:ea typeface="+mn-ea"/>
                <a:cs typeface="Arial"/>
              </a:rPr>
              <a:t>Preferences &amp; subsidies </a:t>
            </a:r>
          </a:p>
        </p:txBody>
      </p:sp>
      <p:sp>
        <p:nvSpPr>
          <p:cNvPr id="56" name="Content Placeholder 1">
            <a:extLst>
              <a:ext uri="{FF2B5EF4-FFF2-40B4-BE49-F238E27FC236}">
                <a16:creationId xmlns:a16="http://schemas.microsoft.com/office/drawing/2014/main" id="{0E014C5D-5096-73A7-0995-0A2278D8E693}"/>
              </a:ext>
            </a:extLst>
          </p:cNvPr>
          <p:cNvSpPr txBox="1">
            <a:spLocks/>
          </p:cNvSpPr>
          <p:nvPr/>
        </p:nvSpPr>
        <p:spPr>
          <a:xfrm>
            <a:off x="4531889" y="5481474"/>
            <a:ext cx="3391351" cy="828432"/>
          </a:xfrm>
          <a:prstGeom prst="rect">
            <a:avLst/>
          </a:prstGeom>
        </p:spPr>
        <p:txBody>
          <a:bodyPr wrap="square" lIns="68580" tIns="34290" rIns="68580" bIns="3429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122"/>
              </a:spcBef>
              <a:spcAft>
                <a:spcPts val="122"/>
              </a:spcAft>
              <a:buClr>
                <a:prstClr val="black">
                  <a:lumMod val="50000"/>
                  <a:lumOff val="50000"/>
                </a:prstClr>
              </a:buClr>
              <a:buSzPct val="70000"/>
              <a:buFontTx/>
              <a:buNone/>
              <a:tabLst/>
              <a:defRPr/>
            </a:pPr>
            <a:r>
              <a:rPr kumimoji="0" lang="en-US" sz="1400" b="1" i="0" u="none" strike="noStrike" kern="1200" cap="all" spc="0" normalizeH="0" baseline="0" noProof="0" dirty="0">
                <a:ln>
                  <a:noFill/>
                </a:ln>
                <a:solidFill>
                  <a:prstClr val="black"/>
                </a:solidFill>
                <a:effectLst/>
                <a:uLnTx/>
                <a:uFillTx/>
                <a:latin typeface="Arial"/>
                <a:ea typeface="+mn-ea"/>
                <a:cs typeface="Arial"/>
              </a:rPr>
              <a:t>Machine building industry</a:t>
            </a:r>
          </a:p>
          <a:p>
            <a:pPr marL="0" marR="0" lvl="0" indent="0" algn="ctr" defTabSz="457200" rtl="0" eaLnBrk="1" fontAlgn="auto" latinLnBrk="0" hangingPunct="1">
              <a:lnSpc>
                <a:spcPct val="100000"/>
              </a:lnSpc>
              <a:spcBef>
                <a:spcPts val="122"/>
              </a:spcBef>
              <a:spcAft>
                <a:spcPts val="122"/>
              </a:spcAft>
              <a:buClr>
                <a:prstClr val="black">
                  <a:lumMod val="50000"/>
                  <a:lumOff val="50000"/>
                </a:prstClr>
              </a:buClr>
              <a:buSzPct val="70000"/>
              <a:buFontTx/>
              <a:buNone/>
              <a:tabLst/>
              <a:defRPr/>
            </a:pPr>
            <a:endParaRPr kumimoji="0" lang="en-US" sz="800" b="1" i="0" u="none" strike="noStrike" kern="1200" cap="all" spc="0" normalizeH="0" baseline="0" noProof="0" dirty="0">
              <a:ln>
                <a:noFill/>
              </a:ln>
              <a:solidFill>
                <a:prstClr val="black"/>
              </a:solidFill>
              <a:effectLst/>
              <a:uLnTx/>
              <a:uFillTx/>
              <a:latin typeface="Arial"/>
              <a:ea typeface="+mn-ea"/>
              <a:cs typeface="Arial"/>
            </a:endParaRPr>
          </a:p>
          <a:p>
            <a:pPr marL="0" marR="0" lvl="0" indent="0" algn="ctr" defTabSz="457200" rtl="0" eaLnBrk="1" fontAlgn="auto" latinLnBrk="0" hangingPunct="1">
              <a:lnSpc>
                <a:spcPct val="100000"/>
              </a:lnSpc>
              <a:spcBef>
                <a:spcPts val="122"/>
              </a:spcBef>
              <a:spcAft>
                <a:spcPts val="122"/>
              </a:spcAft>
              <a:buClr>
                <a:prstClr val="white"/>
              </a:buClr>
              <a:buSzPct val="70000"/>
              <a:buFontTx/>
              <a:buNone/>
              <a:tabLst/>
              <a:defRPr/>
            </a:pPr>
            <a:r>
              <a:rPr kumimoji="0" lang="en-US" sz="1200" b="0" i="0" u="none" strike="noStrike" kern="1200" cap="all" spc="0" normalizeH="0" baseline="0" noProof="0" dirty="0">
                <a:ln>
                  <a:noFill/>
                </a:ln>
                <a:solidFill>
                  <a:prstClr val="black"/>
                </a:solidFill>
                <a:effectLst/>
                <a:uLnTx/>
                <a:uFillTx/>
                <a:latin typeface="Arial"/>
                <a:ea typeface="+mn-ea"/>
                <a:cs typeface="Arial"/>
              </a:rPr>
              <a:t>Capacity development, international standards, Technology transfer</a:t>
            </a:r>
          </a:p>
        </p:txBody>
      </p:sp>
      <p:pic>
        <p:nvPicPr>
          <p:cNvPr id="57" name="Picture 56">
            <a:extLst>
              <a:ext uri="{FF2B5EF4-FFF2-40B4-BE49-F238E27FC236}">
                <a16:creationId xmlns:a16="http://schemas.microsoft.com/office/drawing/2014/main" id="{EF00F7FE-A5B6-73C7-DEA3-04884C217EFD}"/>
              </a:ext>
            </a:extLst>
          </p:cNvPr>
          <p:cNvPicPr>
            <a:picLocks noChangeAspect="1"/>
          </p:cNvPicPr>
          <p:nvPr/>
        </p:nvPicPr>
        <p:blipFill>
          <a:blip r:embed="rId10" cstate="screen">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a:ext>
            </a:extLst>
          </a:blip>
          <a:stretch>
            <a:fillRect/>
          </a:stretch>
        </p:blipFill>
        <p:spPr>
          <a:xfrm>
            <a:off x="5861166" y="5022330"/>
            <a:ext cx="413402" cy="364571"/>
          </a:xfrm>
          <a:prstGeom prst="rect">
            <a:avLst/>
          </a:prstGeom>
          <a:noFill/>
        </p:spPr>
      </p:pic>
      <p:pic>
        <p:nvPicPr>
          <p:cNvPr id="58" name="Picture 57">
            <a:extLst>
              <a:ext uri="{FF2B5EF4-FFF2-40B4-BE49-F238E27FC236}">
                <a16:creationId xmlns:a16="http://schemas.microsoft.com/office/drawing/2014/main" id="{8C11DAF3-EC41-2128-2AB0-DDB602D2D812}"/>
              </a:ext>
            </a:extLst>
          </p:cNvPr>
          <p:cNvPicPr>
            <a:picLocks noChangeAspect="1"/>
          </p:cNvPicPr>
          <p:nvPr/>
        </p:nvPicPr>
        <p:blipFill>
          <a:blip r:embed="rId12" cstate="screen">
            <a:duotone>
              <a:prstClr val="black"/>
              <a:schemeClr val="bg1">
                <a:tint val="45000"/>
                <a:satMod val="400000"/>
              </a:schemeClr>
            </a:duotone>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a:ext>
            </a:extLst>
          </a:blip>
          <a:stretch>
            <a:fillRect/>
          </a:stretch>
        </p:blipFill>
        <p:spPr>
          <a:xfrm>
            <a:off x="6381712" y="4964663"/>
            <a:ext cx="570110" cy="502770"/>
          </a:xfrm>
          <a:prstGeom prst="rect">
            <a:avLst/>
          </a:prstGeom>
          <a:noFill/>
        </p:spPr>
      </p:pic>
      <p:pic>
        <p:nvPicPr>
          <p:cNvPr id="59" name="Picture 58">
            <a:extLst>
              <a:ext uri="{FF2B5EF4-FFF2-40B4-BE49-F238E27FC236}">
                <a16:creationId xmlns:a16="http://schemas.microsoft.com/office/drawing/2014/main" id="{B23F4301-7291-890A-CCC8-8B853930E3D1}"/>
              </a:ext>
            </a:extLst>
          </p:cNvPr>
          <p:cNvPicPr>
            <a:picLocks noChangeAspect="1"/>
          </p:cNvPicPr>
          <p:nvPr/>
        </p:nvPicPr>
        <p:blipFill>
          <a:blip r:embed="rId14" cstate="screen">
            <a:biLevel thresh="25000"/>
            <a:extLst>
              <a:ext uri="{BEBA8EAE-BF5A-486C-A8C5-ECC9F3942E4B}">
                <a14:imgProps xmlns:a14="http://schemas.microsoft.com/office/drawing/2010/main">
                  <a14:imgLayer r:embed="rId15">
                    <a14:imgEffect>
                      <a14:colorTemperature colorTemp="1500"/>
                    </a14:imgEffect>
                    <a14:imgEffect>
                      <a14:brightnessContrast bright="100000"/>
                    </a14:imgEffect>
                  </a14:imgLayer>
                </a14:imgProps>
              </a:ext>
              <a:ext uri="{28A0092B-C50C-407E-A947-70E740481C1C}">
                <a14:useLocalDpi xmlns:a14="http://schemas.microsoft.com/office/drawing/2010/main"/>
              </a:ext>
            </a:extLst>
          </a:blip>
          <a:stretch>
            <a:fillRect/>
          </a:stretch>
        </p:blipFill>
        <p:spPr>
          <a:xfrm>
            <a:off x="7006475" y="5015980"/>
            <a:ext cx="473462" cy="417539"/>
          </a:xfrm>
          <a:prstGeom prst="rect">
            <a:avLst/>
          </a:prstGeom>
          <a:noFill/>
        </p:spPr>
      </p:pic>
      <p:pic>
        <p:nvPicPr>
          <p:cNvPr id="60" name="Picture 59">
            <a:extLst>
              <a:ext uri="{FF2B5EF4-FFF2-40B4-BE49-F238E27FC236}">
                <a16:creationId xmlns:a16="http://schemas.microsoft.com/office/drawing/2014/main" id="{9895B872-9ECE-E32E-590F-269545507CC4}"/>
              </a:ext>
            </a:extLst>
          </p:cNvPr>
          <p:cNvPicPr>
            <a:picLocks noChangeAspect="1"/>
          </p:cNvPicPr>
          <p:nvPr/>
        </p:nvPicPr>
        <p:blipFill>
          <a:blip r:embed="rId16" cstate="screen">
            <a:biLevel thresh="25000"/>
            <a:extLst>
              <a:ext uri="{28A0092B-C50C-407E-A947-70E740481C1C}">
                <a14:useLocalDpi xmlns:a14="http://schemas.microsoft.com/office/drawing/2010/main"/>
              </a:ext>
            </a:extLst>
          </a:blip>
          <a:stretch>
            <a:fillRect/>
          </a:stretch>
        </p:blipFill>
        <p:spPr>
          <a:xfrm>
            <a:off x="5496056" y="5049167"/>
            <a:ext cx="268573" cy="364571"/>
          </a:xfrm>
          <a:prstGeom prst="rect">
            <a:avLst/>
          </a:prstGeom>
          <a:noFill/>
        </p:spPr>
      </p:pic>
      <p:pic>
        <p:nvPicPr>
          <p:cNvPr id="61" name="Picture 60">
            <a:extLst>
              <a:ext uri="{FF2B5EF4-FFF2-40B4-BE49-F238E27FC236}">
                <a16:creationId xmlns:a16="http://schemas.microsoft.com/office/drawing/2014/main" id="{EABB360B-0C48-4692-6712-C1277892A539}"/>
              </a:ext>
            </a:extLst>
          </p:cNvPr>
          <p:cNvPicPr>
            <a:picLocks noChangeAspect="1"/>
          </p:cNvPicPr>
          <p:nvPr/>
        </p:nvPicPr>
        <p:blipFill>
          <a:blip r:embed="rId17" cstate="screen">
            <a:biLevel thresh="25000"/>
            <a:extLst>
              <a:ext uri="{28A0092B-C50C-407E-A947-70E740481C1C}">
                <a14:useLocalDpi xmlns:a14="http://schemas.microsoft.com/office/drawing/2010/main"/>
              </a:ext>
            </a:extLst>
          </a:blip>
          <a:stretch>
            <a:fillRect/>
          </a:stretch>
        </p:blipFill>
        <p:spPr>
          <a:xfrm>
            <a:off x="4962199" y="5024682"/>
            <a:ext cx="478812" cy="422256"/>
          </a:xfrm>
          <a:prstGeom prst="rect">
            <a:avLst/>
          </a:prstGeom>
          <a:noFill/>
        </p:spPr>
      </p:pic>
      <p:pic>
        <p:nvPicPr>
          <p:cNvPr id="62" name="Picture 2">
            <a:extLst>
              <a:ext uri="{FF2B5EF4-FFF2-40B4-BE49-F238E27FC236}">
                <a16:creationId xmlns:a16="http://schemas.microsoft.com/office/drawing/2014/main" id="{5ABF2D99-EFDB-6FCF-D859-64AA412511DC}"/>
              </a:ext>
            </a:extLst>
          </p:cNvPr>
          <p:cNvPicPr>
            <a:picLocks noChangeAspect="1" noChangeArrowheads="1"/>
          </p:cNvPicPr>
          <p:nvPr/>
        </p:nvPicPr>
        <p:blipFill>
          <a:blip r:embed="rId18" cstate="screen">
            <a:extLst>
              <a:ext uri="{BEBA8EAE-BF5A-486C-A8C5-ECC9F3942E4B}">
                <a14:imgProps xmlns:a14="http://schemas.microsoft.com/office/drawing/2010/main">
                  <a14:imgLayer r:embed="rId19">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5212150" y="2796103"/>
            <a:ext cx="1931644" cy="5563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C818178-9123-568E-8A81-2E9B4A5A9BD5}"/>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4239591" y="3361910"/>
            <a:ext cx="492343" cy="492343"/>
          </a:xfrm>
          <a:prstGeom prst="rect">
            <a:avLst/>
          </a:prstGeom>
        </p:spPr>
      </p:pic>
    </p:spTree>
    <p:extLst>
      <p:ext uri="{BB962C8B-B14F-4D97-AF65-F5344CB8AC3E}">
        <p14:creationId xmlns:p14="http://schemas.microsoft.com/office/powerpoint/2010/main" val="50484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648380-A57A-45E0-BA42-7AB8F18E3AA7}"/>
              </a:ext>
            </a:extLst>
          </p:cNvPr>
          <p:cNvSpPr>
            <a:spLocks noGrp="1"/>
          </p:cNvSpPr>
          <p:nvPr>
            <p:ph type="sldNum" sz="quarter" idx="4"/>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3AD7C01-B994-4A99-BE98-CE15A6753CE3}" type="slidenum">
              <a:rPr kumimoji="0" lang="en-GB" sz="1000" b="0" i="0" u="none" strike="noStrike" kern="1200" cap="none" spc="0" normalizeH="0" baseline="0" noProof="0" smtClean="0">
                <a:ln>
                  <a:noFill/>
                </a:ln>
                <a:solidFill>
                  <a:srgbClr val="000000">
                    <a:tint val="75000"/>
                  </a:srgbClr>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1" hangingPunct="1">
                <a:lnSpc>
                  <a:spcPct val="100000"/>
                </a:lnSpc>
                <a:spcBef>
                  <a:spcPts val="0"/>
                </a:spcBef>
                <a:spcAft>
                  <a:spcPts val="0"/>
                </a:spcAft>
                <a:buClrTx/>
                <a:buSzTx/>
                <a:buFontTx/>
                <a:buNone/>
                <a:tabLst/>
                <a:defRPr/>
              </a:pPr>
              <a:t>2</a:t>
            </a:fld>
            <a:endParaRPr kumimoji="0" lang="en-GB" sz="1000" b="0" i="0" u="none" strike="noStrike" kern="1200" cap="none" spc="0" normalizeH="0" baseline="0" noProof="0" dirty="0">
              <a:ln>
                <a:noFill/>
              </a:ln>
              <a:solidFill>
                <a:srgbClr val="000000">
                  <a:tint val="75000"/>
                </a:srgbClr>
              </a:solidFill>
              <a:effectLst/>
              <a:uLnTx/>
              <a:uFillTx/>
              <a:latin typeface="Calibri" panose="020F0502020204030204" pitchFamily="34" charset="0"/>
              <a:ea typeface="+mn-ea"/>
              <a:cs typeface="Calibri" panose="020F0502020204030204" pitchFamily="34" charset="0"/>
            </a:endParaRPr>
          </a:p>
        </p:txBody>
      </p:sp>
      <p:sp>
        <p:nvSpPr>
          <p:cNvPr id="18" name="Title 1">
            <a:extLst>
              <a:ext uri="{FF2B5EF4-FFF2-40B4-BE49-F238E27FC236}">
                <a16:creationId xmlns:a16="http://schemas.microsoft.com/office/drawing/2014/main" id="{16955597-E798-4A0E-AA91-EF4D474A780A}"/>
              </a:ext>
            </a:extLst>
          </p:cNvPr>
          <p:cNvSpPr txBox="1">
            <a:spLocks/>
          </p:cNvSpPr>
          <p:nvPr/>
        </p:nvSpPr>
        <p:spPr>
          <a:xfrm>
            <a:off x="216935" y="303893"/>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ru-RU"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ЯЗЫК ПРЕЗЕНТАЦИИ/</a:t>
            </a: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PRESENTATION LANGUAGE</a:t>
            </a:r>
          </a:p>
        </p:txBody>
      </p:sp>
      <p:pic>
        <p:nvPicPr>
          <p:cNvPr id="2" name="Picture 1">
            <a:extLst>
              <a:ext uri="{FF2B5EF4-FFF2-40B4-BE49-F238E27FC236}">
                <a16:creationId xmlns:a16="http://schemas.microsoft.com/office/drawing/2014/main" id="{D74EACB8-CD09-4F16-8A2F-78C51DE1545C}"/>
              </a:ext>
            </a:extLst>
          </p:cNvPr>
          <p:cNvPicPr>
            <a:picLocks noChangeAspect="1"/>
          </p:cNvPicPr>
          <p:nvPr/>
        </p:nvPicPr>
        <p:blipFill>
          <a:blip r:embed="rId2"/>
          <a:stretch>
            <a:fillRect/>
          </a:stretch>
        </p:blipFill>
        <p:spPr>
          <a:xfrm>
            <a:off x="2402565" y="1116345"/>
            <a:ext cx="7571428" cy="285714"/>
          </a:xfrm>
          <a:prstGeom prst="rect">
            <a:avLst/>
          </a:prstGeom>
        </p:spPr>
      </p:pic>
      <p:sp>
        <p:nvSpPr>
          <p:cNvPr id="9" name="Rectangle 11">
            <a:extLst>
              <a:ext uri="{FF2B5EF4-FFF2-40B4-BE49-F238E27FC236}">
                <a16:creationId xmlns:a16="http://schemas.microsoft.com/office/drawing/2014/main" id="{BB341230-F3EA-4953-8397-A0A9F05D2459}"/>
              </a:ext>
            </a:extLst>
          </p:cNvPr>
          <p:cNvSpPr>
            <a:spLocks noChangeArrowheads="1"/>
          </p:cNvSpPr>
          <p:nvPr/>
        </p:nvSpPr>
        <p:spPr bwMode="auto">
          <a:xfrm>
            <a:off x="578100" y="1637005"/>
            <a:ext cx="11035800" cy="1518364"/>
          </a:xfrm>
          <a:prstGeom prst="rect">
            <a:avLst/>
          </a:prstGeom>
          <a:noFill/>
          <a:ln>
            <a:noFill/>
          </a:ln>
          <a:effectLst/>
        </p:spPr>
        <p:txBody>
          <a:bodyPr wrap="square">
            <a:spAutoFit/>
          </a:bodyPr>
          <a:lstStyle/>
          <a:p>
            <a:pPr marL="1028700" marR="0" lvl="1" indent="-571500" algn="just" defTabSz="9144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Content is available in Russian and English language; select the presenter displaying the content in your preferred language by clicking on the “View Options” tab at the top of the screen.</a:t>
            </a:r>
          </a:p>
          <a:p>
            <a:pPr marL="1028700" marR="0" lvl="1" indent="-571500" algn="just" defTabSz="9144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endParaRPr kumimoji="0" lang="en-US" sz="4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endParaRPr>
          </a:p>
          <a:p>
            <a:pPr marL="1028700" marR="0" lvl="1" indent="-571500" algn="just" defTabSz="9144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ru-RU" sz="18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Презентация доступна на русском и английском языке; выберите человека, представляющего содержание на предпочитаемом Вами языке, нажав </a:t>
            </a:r>
            <a:r>
              <a:rPr kumimoji="0" lang="en-US" sz="18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“View Options” </a:t>
            </a:r>
            <a:r>
              <a:rPr kumimoji="0" lang="ru-RU" sz="18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верхней части экрана.</a:t>
            </a:r>
            <a:endParaRPr kumimoji="0" lang="en-GB" sz="18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endParaRPr>
          </a:p>
        </p:txBody>
      </p:sp>
      <p:sp>
        <p:nvSpPr>
          <p:cNvPr id="5" name="Arrow: Right 4">
            <a:extLst>
              <a:ext uri="{FF2B5EF4-FFF2-40B4-BE49-F238E27FC236}">
                <a16:creationId xmlns:a16="http://schemas.microsoft.com/office/drawing/2014/main" id="{0EFE1FD2-D78A-425E-A8C9-B0629E671C09}"/>
              </a:ext>
            </a:extLst>
          </p:cNvPr>
          <p:cNvSpPr/>
          <p:nvPr/>
        </p:nvSpPr>
        <p:spPr>
          <a:xfrm rot="17980015">
            <a:off x="6940027" y="1364789"/>
            <a:ext cx="411060" cy="340936"/>
          </a:xfrm>
          <a:prstGeom prst="rightArrow">
            <a:avLst/>
          </a:prstGeom>
          <a:solidFill>
            <a:srgbClr val="32AEB8"/>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ectangle 11">
            <a:extLst>
              <a:ext uri="{FF2B5EF4-FFF2-40B4-BE49-F238E27FC236}">
                <a16:creationId xmlns:a16="http://schemas.microsoft.com/office/drawing/2014/main" id="{B9364BDD-2916-4300-AAF3-0924C430635A}"/>
              </a:ext>
            </a:extLst>
          </p:cNvPr>
          <p:cNvSpPr>
            <a:spLocks noChangeArrowheads="1"/>
          </p:cNvSpPr>
          <p:nvPr/>
        </p:nvSpPr>
        <p:spPr bwMode="auto">
          <a:xfrm>
            <a:off x="7084333" y="3753352"/>
            <a:ext cx="3965937" cy="369332"/>
          </a:xfrm>
          <a:prstGeom prst="rect">
            <a:avLst/>
          </a:prstGeom>
          <a:noFill/>
          <a:ln>
            <a:noFill/>
          </a:ln>
          <a:effectLst/>
        </p:spPr>
        <p:txBody>
          <a:bodyPr wrap="square">
            <a:spAutoFit/>
          </a:bodyPr>
          <a:lstStyle/>
          <a:p>
            <a:pPr marL="457200" marR="0" lvl="1" indent="0" algn="just" defTabSz="914400" rtl="0" eaLnBrk="1" fontAlgn="auto" latinLnBrk="0" hangingPunct="1">
              <a:lnSpc>
                <a:spcPct val="100000"/>
              </a:lnSpc>
              <a:spcBef>
                <a:spcPts val="500"/>
              </a:spcBef>
              <a:spcAft>
                <a:spcPts val="500"/>
              </a:spcAft>
              <a:buClr>
                <a:srgbClr val="FFC000"/>
              </a:buClr>
              <a:buSzTx/>
              <a:buFontTx/>
              <a:buNone/>
              <a:tabLst/>
              <a:defRPr/>
            </a:pPr>
            <a:r>
              <a:rPr kumimoji="0" lang="ru-RU" sz="18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Венера Апиева </a:t>
            </a:r>
            <a:r>
              <a:rPr kumimoji="0" lang="en-US" sz="18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 </a:t>
            </a:r>
            <a:r>
              <a:rPr kumimoji="0" lang="ru-RU" sz="18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Русский язык</a:t>
            </a:r>
            <a:r>
              <a:rPr kumimoji="0" lang="en-US" sz="18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 </a:t>
            </a:r>
            <a:endParaRPr kumimoji="0" lang="en-GB" sz="18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endParaRPr>
          </a:p>
        </p:txBody>
      </p:sp>
      <p:sp>
        <p:nvSpPr>
          <p:cNvPr id="12" name="Rectangle 11">
            <a:extLst>
              <a:ext uri="{FF2B5EF4-FFF2-40B4-BE49-F238E27FC236}">
                <a16:creationId xmlns:a16="http://schemas.microsoft.com/office/drawing/2014/main" id="{04517328-D125-491E-89D6-A4B28403C700}"/>
              </a:ext>
            </a:extLst>
          </p:cNvPr>
          <p:cNvSpPr>
            <a:spLocks noChangeArrowheads="1"/>
          </p:cNvSpPr>
          <p:nvPr/>
        </p:nvSpPr>
        <p:spPr bwMode="auto">
          <a:xfrm>
            <a:off x="1211231" y="3753352"/>
            <a:ext cx="4934580" cy="369332"/>
          </a:xfrm>
          <a:prstGeom prst="rect">
            <a:avLst/>
          </a:prstGeom>
          <a:noFill/>
          <a:ln>
            <a:noFill/>
          </a:ln>
          <a:effectLst/>
        </p:spPr>
        <p:txBody>
          <a:bodyPr wrap="square">
            <a:spAutoFit/>
          </a:bodyPr>
          <a:lstStyle/>
          <a:p>
            <a:pPr marL="457200" marR="0" lvl="1" indent="0" algn="ctr" defTabSz="914400" rtl="0" eaLnBrk="1" fontAlgn="auto" latinLnBrk="0" hangingPunct="1">
              <a:lnSpc>
                <a:spcPct val="100000"/>
              </a:lnSpc>
              <a:spcBef>
                <a:spcPts val="500"/>
              </a:spcBef>
              <a:spcAft>
                <a:spcPts val="500"/>
              </a:spcAft>
              <a:buClr>
                <a:srgbClr val="FFC000"/>
              </a:buClr>
              <a:buSzTx/>
              <a:buFontTx/>
              <a:buNone/>
              <a:tabLst/>
              <a:defRPr/>
            </a:pPr>
            <a:r>
              <a:rPr lang="en-US" dirty="0">
                <a:solidFill>
                  <a:srgbClr val="00ABC5"/>
                </a:solidFill>
                <a:latin typeface="Calibri" panose="020F0502020204030204" pitchFamily="34" charset="0"/>
                <a:cs typeface="Calibri" panose="020F0502020204030204" pitchFamily="34" charset="0"/>
              </a:rPr>
              <a:t>Yernar Ibrayev </a:t>
            </a:r>
            <a:r>
              <a:rPr kumimoji="0" lang="en-US" sz="18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 English language</a:t>
            </a:r>
            <a:endParaRPr kumimoji="0" lang="ru-RU" sz="18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endParaRPr>
          </a:p>
        </p:txBody>
      </p:sp>
      <p:sp>
        <p:nvSpPr>
          <p:cNvPr id="16" name="Arrow: Down 15">
            <a:extLst>
              <a:ext uri="{FF2B5EF4-FFF2-40B4-BE49-F238E27FC236}">
                <a16:creationId xmlns:a16="http://schemas.microsoft.com/office/drawing/2014/main" id="{BE08D54E-AF1F-4574-800F-F7C7D5FF19EE}"/>
              </a:ext>
            </a:extLst>
          </p:cNvPr>
          <p:cNvSpPr/>
          <p:nvPr/>
        </p:nvSpPr>
        <p:spPr>
          <a:xfrm rot="1596707">
            <a:off x="3204594" y="3197201"/>
            <a:ext cx="369116" cy="547263"/>
          </a:xfrm>
          <a:prstGeom prst="downArrow">
            <a:avLst/>
          </a:prstGeom>
          <a:solidFill>
            <a:srgbClr val="32AEB8"/>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Arrow: Down 18">
            <a:extLst>
              <a:ext uri="{FF2B5EF4-FFF2-40B4-BE49-F238E27FC236}">
                <a16:creationId xmlns:a16="http://schemas.microsoft.com/office/drawing/2014/main" id="{40278D2D-B2A0-40E2-80F9-BD5EC62E1BE3}"/>
              </a:ext>
            </a:extLst>
          </p:cNvPr>
          <p:cNvSpPr/>
          <p:nvPr/>
        </p:nvSpPr>
        <p:spPr>
          <a:xfrm rot="19981423">
            <a:off x="7837455" y="3208189"/>
            <a:ext cx="369116" cy="547263"/>
          </a:xfrm>
          <a:prstGeom prst="downArrow">
            <a:avLst/>
          </a:prstGeom>
          <a:solidFill>
            <a:srgbClr val="32AEB8"/>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72987218-3856-47B0-A08A-BBEEA03E76DA}"/>
              </a:ext>
            </a:extLst>
          </p:cNvPr>
          <p:cNvPicPr>
            <a:picLocks noChangeAspect="1"/>
          </p:cNvPicPr>
          <p:nvPr/>
        </p:nvPicPr>
        <p:blipFill>
          <a:blip r:embed="rId3"/>
          <a:stretch>
            <a:fillRect/>
          </a:stretch>
        </p:blipFill>
        <p:spPr>
          <a:xfrm>
            <a:off x="1899529" y="4122684"/>
            <a:ext cx="3630163" cy="2037483"/>
          </a:xfrm>
          <a:prstGeom prst="rect">
            <a:avLst/>
          </a:prstGeom>
        </p:spPr>
      </p:pic>
      <p:pic>
        <p:nvPicPr>
          <p:cNvPr id="7" name="Picture 6">
            <a:extLst>
              <a:ext uri="{FF2B5EF4-FFF2-40B4-BE49-F238E27FC236}">
                <a16:creationId xmlns:a16="http://schemas.microsoft.com/office/drawing/2014/main" id="{ADAA75A7-DB2F-4D97-AF9E-B41AED629A32}"/>
              </a:ext>
            </a:extLst>
          </p:cNvPr>
          <p:cNvPicPr>
            <a:picLocks noChangeAspect="1"/>
          </p:cNvPicPr>
          <p:nvPr/>
        </p:nvPicPr>
        <p:blipFill>
          <a:blip r:embed="rId4"/>
          <a:stretch>
            <a:fillRect/>
          </a:stretch>
        </p:blipFill>
        <p:spPr>
          <a:xfrm>
            <a:off x="7466958" y="4122684"/>
            <a:ext cx="3623284" cy="2037483"/>
          </a:xfrm>
          <a:prstGeom prst="rect">
            <a:avLst/>
          </a:prstGeom>
        </p:spPr>
      </p:pic>
      <p:sp>
        <p:nvSpPr>
          <p:cNvPr id="14" name="Footer Placeholder 1">
            <a:extLst>
              <a:ext uri="{FF2B5EF4-FFF2-40B4-BE49-F238E27FC236}">
                <a16:creationId xmlns:a16="http://schemas.microsoft.com/office/drawing/2014/main" id="{F6AC1076-A839-4B47-BC64-5BD29E40019A}"/>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GB" sz="800" dirty="0">
                <a:solidFill>
                  <a:srgbClr val="767171"/>
                </a:solidFill>
              </a:rPr>
              <a:t>21</a:t>
            </a: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/10/2024                                                                                                                                                                                               CONFIDENTIAL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2446364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DEA8C0E2-E7D4-F940-5671-1D86F87194F9}"/>
              </a:ext>
            </a:extLst>
          </p:cNvPr>
          <p:cNvSpPr>
            <a:spLocks noGrp="1"/>
          </p:cNvSpPr>
          <p:nvPr>
            <p:ph type="title"/>
          </p:nvPr>
        </p:nvSpPr>
        <p:spPr/>
        <p:txBody>
          <a:bodyPr/>
          <a:lstStyle/>
          <a:p>
            <a:pPr defTabSz="342908">
              <a:defRPr/>
            </a:pPr>
            <a:r>
              <a:rPr lang="en-US" sz="2800" b="1" cap="all">
                <a:solidFill>
                  <a:prstClr val="white"/>
                </a:solidFill>
                <a:latin typeface="Arial" panose="020B0604020202020204" pitchFamily="34" charset="0"/>
                <a:cs typeface="Arial" panose="020B0604020202020204" pitchFamily="34" charset="0"/>
              </a:rPr>
              <a:t>Commodities of interest</a:t>
            </a:r>
            <a:endParaRPr lang="ru-RU" sz="2800" b="1" cap="all">
              <a:solidFill>
                <a:prstClr val="white"/>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48695FC-545C-E53F-A89D-F4D45547AAE0}"/>
              </a:ext>
            </a:extLst>
          </p:cNvPr>
          <p:cNvSpPr txBox="1"/>
          <p:nvPr/>
        </p:nvSpPr>
        <p:spPr>
          <a:xfrm>
            <a:off x="370012" y="6448038"/>
            <a:ext cx="10760944"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According to the statistical data of  Situational-analytical center of the Fuel and Energy complex of the Republic of Kazakhstan</a:t>
            </a:r>
            <a:endParaRPr kumimoji="0" lang="ru-RU"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4BF899F3-CD16-F54C-11A8-172A14C66080}"/>
              </a:ext>
            </a:extLst>
          </p:cNvPr>
          <p:cNvSpPr txBox="1"/>
          <p:nvPr/>
        </p:nvSpPr>
        <p:spPr>
          <a:xfrm>
            <a:off x="370012" y="931492"/>
            <a:ext cx="1106939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our analyses of demands and identifying localization priorities, we utilize the FPAL coding system</a:t>
            </a:r>
            <a:endParaRPr kumimoji="0" lang="ru-RU"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Rectangle: Rounded Corners 9">
            <a:extLst>
              <a:ext uri="{FF2B5EF4-FFF2-40B4-BE49-F238E27FC236}">
                <a16:creationId xmlns:a16="http://schemas.microsoft.com/office/drawing/2014/main" id="{E0C2E0DE-FD3C-AD9B-8679-92C74C3C49A4}"/>
              </a:ext>
            </a:extLst>
          </p:cNvPr>
          <p:cNvSpPr/>
          <p:nvPr/>
        </p:nvSpPr>
        <p:spPr>
          <a:xfrm>
            <a:off x="2548441" y="1554381"/>
            <a:ext cx="8890969" cy="4450508"/>
          </a:xfrm>
          <a:prstGeom prst="roundRect">
            <a:avLst>
              <a:gd name="adj" fmla="val 8028"/>
            </a:avLst>
          </a:prstGeom>
          <a:solidFill>
            <a:schemeClr val="accent5">
              <a:lumMod val="60000"/>
              <a:lumOff val="4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D72CCC09-FCFE-684A-BCD6-88F2C7FA9AD2}"/>
              </a:ext>
            </a:extLst>
          </p:cNvPr>
          <p:cNvSpPr/>
          <p:nvPr/>
        </p:nvSpPr>
        <p:spPr>
          <a:xfrm>
            <a:off x="2777621" y="2064670"/>
            <a:ext cx="1980000" cy="5760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1.09</a:t>
            </a:r>
            <a:b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Electrical Equipment and Materials</a:t>
            </a:r>
          </a:p>
        </p:txBody>
      </p:sp>
      <p:sp>
        <p:nvSpPr>
          <p:cNvPr id="13" name="Rectangle: Rounded Corners 12">
            <a:extLst>
              <a:ext uri="{FF2B5EF4-FFF2-40B4-BE49-F238E27FC236}">
                <a16:creationId xmlns:a16="http://schemas.microsoft.com/office/drawing/2014/main" id="{230C5E67-1D66-1311-5EBF-BB342542C0CF}"/>
              </a:ext>
            </a:extLst>
          </p:cNvPr>
          <p:cNvSpPr/>
          <p:nvPr/>
        </p:nvSpPr>
        <p:spPr>
          <a:xfrm>
            <a:off x="2777618" y="2712670"/>
            <a:ext cx="1980000" cy="5760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a:t>
            </a: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10</a:t>
            </a:r>
            <a:b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Instrumentation / Process Control Equipment / Materials</a:t>
            </a:r>
          </a:p>
        </p:txBody>
      </p:sp>
      <p:sp>
        <p:nvSpPr>
          <p:cNvPr id="14" name="Rectangle: Rounded Corners 13">
            <a:extLst>
              <a:ext uri="{FF2B5EF4-FFF2-40B4-BE49-F238E27FC236}">
                <a16:creationId xmlns:a16="http://schemas.microsoft.com/office/drawing/2014/main" id="{59BE371A-F055-C317-E198-C894E6297315}"/>
              </a:ext>
            </a:extLst>
          </p:cNvPr>
          <p:cNvSpPr/>
          <p:nvPr/>
        </p:nvSpPr>
        <p:spPr>
          <a:xfrm>
            <a:off x="2773907" y="3360670"/>
            <a:ext cx="1980000" cy="5760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2</a:t>
            </a: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.0</a:t>
            </a: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2</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Valves and Accessories</a:t>
            </a:r>
          </a:p>
        </p:txBody>
      </p:sp>
      <p:sp>
        <p:nvSpPr>
          <p:cNvPr id="16" name="Rectangle: Rounded Corners 15">
            <a:extLst>
              <a:ext uri="{FF2B5EF4-FFF2-40B4-BE49-F238E27FC236}">
                <a16:creationId xmlns:a16="http://schemas.microsoft.com/office/drawing/2014/main" id="{0A0566A5-CF26-622E-762A-E31C02C788AB}"/>
              </a:ext>
            </a:extLst>
          </p:cNvPr>
          <p:cNvSpPr/>
          <p:nvPr/>
        </p:nvSpPr>
        <p:spPr>
          <a:xfrm>
            <a:off x="4994845" y="2064670"/>
            <a:ext cx="1980000" cy="5760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1.0</a:t>
            </a: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4</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Pumps and Seals</a:t>
            </a:r>
          </a:p>
        </p:txBody>
      </p:sp>
      <p:sp>
        <p:nvSpPr>
          <p:cNvPr id="17" name="Rectangle: Rounded Corners 16">
            <a:extLst>
              <a:ext uri="{FF2B5EF4-FFF2-40B4-BE49-F238E27FC236}">
                <a16:creationId xmlns:a16="http://schemas.microsoft.com/office/drawing/2014/main" id="{EB4D1552-F84A-0747-635E-1CB0A1F59A82}"/>
              </a:ext>
            </a:extLst>
          </p:cNvPr>
          <p:cNvSpPr/>
          <p:nvPr/>
        </p:nvSpPr>
        <p:spPr>
          <a:xfrm>
            <a:off x="4994843" y="2712670"/>
            <a:ext cx="1980000" cy="5760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a:t>
            </a: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11</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Process Filters</a:t>
            </a:r>
          </a:p>
        </p:txBody>
      </p:sp>
      <p:sp>
        <p:nvSpPr>
          <p:cNvPr id="18" name="Rectangle: Rounded Corners 17">
            <a:extLst>
              <a:ext uri="{FF2B5EF4-FFF2-40B4-BE49-F238E27FC236}">
                <a16:creationId xmlns:a16="http://schemas.microsoft.com/office/drawing/2014/main" id="{D5955117-195A-0DE9-096C-9D0B143A6141}"/>
              </a:ext>
            </a:extLst>
          </p:cNvPr>
          <p:cNvSpPr/>
          <p:nvPr/>
        </p:nvSpPr>
        <p:spPr>
          <a:xfrm>
            <a:off x="4994843" y="3360670"/>
            <a:ext cx="1980000" cy="5760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a:t>
            </a: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12</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HVAC</a:t>
            </a:r>
          </a:p>
        </p:txBody>
      </p:sp>
      <p:sp>
        <p:nvSpPr>
          <p:cNvPr id="19" name="Rectangle: Rounded Corners 18">
            <a:extLst>
              <a:ext uri="{FF2B5EF4-FFF2-40B4-BE49-F238E27FC236}">
                <a16:creationId xmlns:a16="http://schemas.microsoft.com/office/drawing/2014/main" id="{0E26360F-64E2-5257-E6E9-A0F575AA82C2}"/>
              </a:ext>
            </a:extLst>
          </p:cNvPr>
          <p:cNvSpPr/>
          <p:nvPr/>
        </p:nvSpPr>
        <p:spPr>
          <a:xfrm>
            <a:off x="4994842" y="4008670"/>
            <a:ext cx="1980000" cy="5760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2</a:t>
            </a: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.0</a:t>
            </a: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Line pipe</a:t>
            </a:r>
          </a:p>
        </p:txBody>
      </p:sp>
      <p:sp>
        <p:nvSpPr>
          <p:cNvPr id="20" name="TextBox 19">
            <a:extLst>
              <a:ext uri="{FF2B5EF4-FFF2-40B4-BE49-F238E27FC236}">
                <a16:creationId xmlns:a16="http://schemas.microsoft.com/office/drawing/2014/main" id="{AB1CA3B5-E2F3-E7A5-7FD2-B4EBB17C324B}"/>
              </a:ext>
            </a:extLst>
          </p:cNvPr>
          <p:cNvSpPr txBox="1"/>
          <p:nvPr/>
        </p:nvSpPr>
        <p:spPr>
          <a:xfrm>
            <a:off x="2783881" y="5427930"/>
            <a:ext cx="839597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Procurement in above commodity groups accounts for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over 75% of all procurement of goods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by three Operators **</a:t>
            </a:r>
            <a:endParaRPr kumimoji="0" lang="ru-RU"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Rectangle: Rounded Corners 23">
            <a:extLst>
              <a:ext uri="{FF2B5EF4-FFF2-40B4-BE49-F238E27FC236}">
                <a16:creationId xmlns:a16="http://schemas.microsoft.com/office/drawing/2014/main" id="{2F32E4D2-4BCD-BF53-6B26-127E1713A9FE}"/>
              </a:ext>
            </a:extLst>
          </p:cNvPr>
          <p:cNvSpPr/>
          <p:nvPr/>
        </p:nvSpPr>
        <p:spPr>
          <a:xfrm>
            <a:off x="7212067" y="2064670"/>
            <a:ext cx="1980000" cy="576000"/>
          </a:xfrm>
          <a:prstGeom prst="round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1.02</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Material and Product Handling Equipment</a:t>
            </a:r>
          </a:p>
        </p:txBody>
      </p:sp>
      <p:sp>
        <p:nvSpPr>
          <p:cNvPr id="25" name="Rectangle: Rounded Corners 24">
            <a:extLst>
              <a:ext uri="{FF2B5EF4-FFF2-40B4-BE49-F238E27FC236}">
                <a16:creationId xmlns:a16="http://schemas.microsoft.com/office/drawing/2014/main" id="{30B7E9A0-0EB0-A86F-5E47-24823740BDFD}"/>
              </a:ext>
            </a:extLst>
          </p:cNvPr>
          <p:cNvSpPr/>
          <p:nvPr/>
        </p:nvSpPr>
        <p:spPr>
          <a:xfrm>
            <a:off x="7212067" y="2712670"/>
            <a:ext cx="1980000" cy="576000"/>
          </a:xfrm>
          <a:prstGeom prst="round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1.07</a:t>
            </a:r>
            <a:b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Heat Exchangers / Heat Transfer Equipment</a:t>
            </a:r>
          </a:p>
        </p:txBody>
      </p:sp>
      <p:sp>
        <p:nvSpPr>
          <p:cNvPr id="26" name="Rectangle: Rounded Corners 25">
            <a:extLst>
              <a:ext uri="{FF2B5EF4-FFF2-40B4-BE49-F238E27FC236}">
                <a16:creationId xmlns:a16="http://schemas.microsoft.com/office/drawing/2014/main" id="{75C43226-F416-C8C7-6DC7-3331B615DCA9}"/>
              </a:ext>
            </a:extLst>
          </p:cNvPr>
          <p:cNvSpPr/>
          <p:nvPr/>
        </p:nvSpPr>
        <p:spPr>
          <a:xfrm>
            <a:off x="7212067" y="3360670"/>
            <a:ext cx="1980000" cy="576000"/>
          </a:xfrm>
          <a:prstGeom prst="round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1.16</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Firefighting Equipment</a:t>
            </a:r>
          </a:p>
        </p:txBody>
      </p:sp>
      <p:sp>
        <p:nvSpPr>
          <p:cNvPr id="27" name="Rectangle: Rounded Corners 26">
            <a:extLst>
              <a:ext uri="{FF2B5EF4-FFF2-40B4-BE49-F238E27FC236}">
                <a16:creationId xmlns:a16="http://schemas.microsoft.com/office/drawing/2014/main" id="{C5ED6D53-CBAB-42DB-85E0-164F3C671427}"/>
              </a:ext>
            </a:extLst>
          </p:cNvPr>
          <p:cNvSpPr/>
          <p:nvPr/>
        </p:nvSpPr>
        <p:spPr>
          <a:xfrm>
            <a:off x="7212067" y="4008670"/>
            <a:ext cx="1980000" cy="576000"/>
          </a:xfrm>
          <a:prstGeom prst="round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2.07</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Chemical / Oils / Paints</a:t>
            </a:r>
          </a:p>
        </p:txBody>
      </p:sp>
      <p:sp>
        <p:nvSpPr>
          <p:cNvPr id="28" name="Rectangle: Rounded Corners 27">
            <a:extLst>
              <a:ext uri="{FF2B5EF4-FFF2-40B4-BE49-F238E27FC236}">
                <a16:creationId xmlns:a16="http://schemas.microsoft.com/office/drawing/2014/main" id="{86002A40-FCC3-DAED-93CF-895C71CFDED7}"/>
              </a:ext>
            </a:extLst>
          </p:cNvPr>
          <p:cNvSpPr/>
          <p:nvPr/>
        </p:nvSpPr>
        <p:spPr>
          <a:xfrm>
            <a:off x="7213479" y="4656670"/>
            <a:ext cx="1980000" cy="576000"/>
          </a:xfrm>
          <a:prstGeom prst="round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2.08</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Insulation / Refractory Materials</a:t>
            </a:r>
          </a:p>
        </p:txBody>
      </p:sp>
      <p:sp>
        <p:nvSpPr>
          <p:cNvPr id="30" name="TextBox 29">
            <a:extLst>
              <a:ext uri="{FF2B5EF4-FFF2-40B4-BE49-F238E27FC236}">
                <a16:creationId xmlns:a16="http://schemas.microsoft.com/office/drawing/2014/main" id="{C43CFC57-6A70-ACAE-7A59-D9D0624C75EC}"/>
              </a:ext>
            </a:extLst>
          </p:cNvPr>
          <p:cNvSpPr txBox="1"/>
          <p:nvPr/>
        </p:nvSpPr>
        <p:spPr>
          <a:xfrm>
            <a:off x="314762" y="1590381"/>
            <a:ext cx="206675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FPAL Commodity Codes</a:t>
            </a:r>
          </a:p>
        </p:txBody>
      </p:sp>
      <p:sp>
        <p:nvSpPr>
          <p:cNvPr id="31" name="Rectangle: Rounded Corners 17">
            <a:extLst>
              <a:ext uri="{FF2B5EF4-FFF2-40B4-BE49-F238E27FC236}">
                <a16:creationId xmlns:a16="http://schemas.microsoft.com/office/drawing/2014/main" id="{86F0F6D4-93C3-3929-C723-6D90E4984B6D}"/>
              </a:ext>
            </a:extLst>
          </p:cNvPr>
          <p:cNvSpPr/>
          <p:nvPr/>
        </p:nvSpPr>
        <p:spPr>
          <a:xfrm>
            <a:off x="306810" y="1936091"/>
            <a:ext cx="2044504" cy="3646957"/>
          </a:xfrm>
          <a:prstGeom prst="roundRect">
            <a:avLst/>
          </a:prstGeom>
          <a:solidFill>
            <a:schemeClr val="bg2"/>
          </a:solidFill>
          <a:ln w="95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Rectangle: Rounded Corners 124">
            <a:extLst>
              <a:ext uri="{FF2B5EF4-FFF2-40B4-BE49-F238E27FC236}">
                <a16:creationId xmlns:a16="http://schemas.microsoft.com/office/drawing/2014/main" id="{A54D7367-8CAC-3E06-76C8-4C4FAA09C2D9}"/>
              </a:ext>
            </a:extLst>
          </p:cNvPr>
          <p:cNvSpPr/>
          <p:nvPr/>
        </p:nvSpPr>
        <p:spPr>
          <a:xfrm>
            <a:off x="427181" y="2064670"/>
            <a:ext cx="1800000" cy="5694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1.0</a:t>
            </a: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Drilling Equipment</a:t>
            </a:r>
          </a:p>
        </p:txBody>
      </p:sp>
      <p:sp>
        <p:nvSpPr>
          <p:cNvPr id="53" name="Rectangle: Rounded Corners 125">
            <a:extLst>
              <a:ext uri="{FF2B5EF4-FFF2-40B4-BE49-F238E27FC236}">
                <a16:creationId xmlns:a16="http://schemas.microsoft.com/office/drawing/2014/main" id="{C21C0C33-A514-3B64-4BD9-A52EE13A02DC}"/>
              </a:ext>
            </a:extLst>
          </p:cNvPr>
          <p:cNvSpPr/>
          <p:nvPr/>
        </p:nvSpPr>
        <p:spPr>
          <a:xfrm>
            <a:off x="427181" y="2753792"/>
            <a:ext cx="1800000" cy="5522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1.0</a:t>
            </a: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2</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Material and Product Handling Equipment</a:t>
            </a:r>
          </a:p>
        </p:txBody>
      </p:sp>
      <p:cxnSp>
        <p:nvCxnSpPr>
          <p:cNvPr id="63" name="Straight Connector 19">
            <a:extLst>
              <a:ext uri="{FF2B5EF4-FFF2-40B4-BE49-F238E27FC236}">
                <a16:creationId xmlns:a16="http://schemas.microsoft.com/office/drawing/2014/main" id="{94037FA2-07FB-2364-3EC3-F672F8782596}"/>
              </a:ext>
            </a:extLst>
          </p:cNvPr>
          <p:cNvCxnSpPr>
            <a:cxnSpLocks/>
          </p:cNvCxnSpPr>
          <p:nvPr/>
        </p:nvCxnSpPr>
        <p:spPr>
          <a:xfrm>
            <a:off x="1394675" y="3471258"/>
            <a:ext cx="0" cy="1205329"/>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4" name="Rectangle: Rounded Corners 127">
            <a:extLst>
              <a:ext uri="{FF2B5EF4-FFF2-40B4-BE49-F238E27FC236}">
                <a16:creationId xmlns:a16="http://schemas.microsoft.com/office/drawing/2014/main" id="{2F238B9E-80E9-B0C2-2D53-18F2952E50F7}"/>
              </a:ext>
            </a:extLst>
          </p:cNvPr>
          <p:cNvSpPr/>
          <p:nvPr/>
        </p:nvSpPr>
        <p:spPr>
          <a:xfrm>
            <a:off x="427181" y="4784564"/>
            <a:ext cx="1800000" cy="5524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2</a:t>
            </a: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a:t>
            </a: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9</a:t>
            </a: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9</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Other Products / Equipment and Materials</a:t>
            </a:r>
          </a:p>
        </p:txBody>
      </p:sp>
      <p:sp>
        <p:nvSpPr>
          <p:cNvPr id="5" name="TextBox 4">
            <a:extLst>
              <a:ext uri="{FF2B5EF4-FFF2-40B4-BE49-F238E27FC236}">
                <a16:creationId xmlns:a16="http://schemas.microsoft.com/office/drawing/2014/main" id="{1786DC4B-401C-B218-2262-BB77C0AED4E0}"/>
              </a:ext>
            </a:extLst>
          </p:cNvPr>
          <p:cNvSpPr txBox="1"/>
          <p:nvPr/>
        </p:nvSpPr>
        <p:spPr>
          <a:xfrm>
            <a:off x="2783882" y="1662381"/>
            <a:ext cx="19080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Commodity Group A</a:t>
            </a:r>
          </a:p>
        </p:txBody>
      </p:sp>
      <p:sp>
        <p:nvSpPr>
          <p:cNvPr id="6" name="TextBox 5">
            <a:extLst>
              <a:ext uri="{FF2B5EF4-FFF2-40B4-BE49-F238E27FC236}">
                <a16:creationId xmlns:a16="http://schemas.microsoft.com/office/drawing/2014/main" id="{C7E38DA6-7B90-0DF6-EB0F-3519664141A8}"/>
              </a:ext>
            </a:extLst>
          </p:cNvPr>
          <p:cNvSpPr txBox="1"/>
          <p:nvPr/>
        </p:nvSpPr>
        <p:spPr>
          <a:xfrm>
            <a:off x="5004817" y="1662381"/>
            <a:ext cx="190428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Commodity Group B</a:t>
            </a:r>
          </a:p>
        </p:txBody>
      </p:sp>
      <p:sp>
        <p:nvSpPr>
          <p:cNvPr id="22" name="TextBox 21">
            <a:extLst>
              <a:ext uri="{FF2B5EF4-FFF2-40B4-BE49-F238E27FC236}">
                <a16:creationId xmlns:a16="http://schemas.microsoft.com/office/drawing/2014/main" id="{594C3C2C-53C2-212C-5059-3D359C2D8303}"/>
              </a:ext>
            </a:extLst>
          </p:cNvPr>
          <p:cNvSpPr txBox="1"/>
          <p:nvPr/>
        </p:nvSpPr>
        <p:spPr>
          <a:xfrm>
            <a:off x="7221040" y="1662381"/>
            <a:ext cx="190428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Commodity Group C</a:t>
            </a:r>
          </a:p>
        </p:txBody>
      </p:sp>
      <p:sp>
        <p:nvSpPr>
          <p:cNvPr id="32" name="TextBox 31">
            <a:extLst>
              <a:ext uri="{FF2B5EF4-FFF2-40B4-BE49-F238E27FC236}">
                <a16:creationId xmlns:a16="http://schemas.microsoft.com/office/drawing/2014/main" id="{C3F3E7C4-A9E9-E97C-9BC9-9683F39B1AE3}"/>
              </a:ext>
            </a:extLst>
          </p:cNvPr>
          <p:cNvSpPr txBox="1"/>
          <p:nvPr/>
        </p:nvSpPr>
        <p:spPr>
          <a:xfrm>
            <a:off x="9371274" y="1662381"/>
            <a:ext cx="19080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Commodity Group D</a:t>
            </a:r>
          </a:p>
        </p:txBody>
      </p:sp>
      <p:sp>
        <p:nvSpPr>
          <p:cNvPr id="4" name="Rectangle: Rounded Corners 248">
            <a:extLst>
              <a:ext uri="{FF2B5EF4-FFF2-40B4-BE49-F238E27FC236}">
                <a16:creationId xmlns:a16="http://schemas.microsoft.com/office/drawing/2014/main" id="{12663AD7-75D2-A90D-3396-87255F78D501}"/>
              </a:ext>
            </a:extLst>
          </p:cNvPr>
          <p:cNvSpPr/>
          <p:nvPr/>
        </p:nvSpPr>
        <p:spPr>
          <a:xfrm>
            <a:off x="9414379" y="2064670"/>
            <a:ext cx="1765476" cy="56946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1.03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Compressors / Expanders / Blowers and Accessories</a:t>
            </a:r>
          </a:p>
        </p:txBody>
      </p:sp>
      <p:sp>
        <p:nvSpPr>
          <p:cNvPr id="7" name="Rectangle: Rounded Corners 248">
            <a:extLst>
              <a:ext uri="{FF2B5EF4-FFF2-40B4-BE49-F238E27FC236}">
                <a16:creationId xmlns:a16="http://schemas.microsoft.com/office/drawing/2014/main" id="{F2D6FFB4-4401-2A40-00D6-B22ED5749AC6}"/>
              </a:ext>
            </a:extLst>
          </p:cNvPr>
          <p:cNvSpPr/>
          <p:nvPr/>
        </p:nvSpPr>
        <p:spPr>
          <a:xfrm>
            <a:off x="9414379" y="2712670"/>
            <a:ext cx="1765476" cy="56946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1.05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Drivers and Accessories</a:t>
            </a:r>
          </a:p>
        </p:txBody>
      </p:sp>
      <p:sp>
        <p:nvSpPr>
          <p:cNvPr id="8" name="Rectangle: Rounded Corners 248">
            <a:extLst>
              <a:ext uri="{FF2B5EF4-FFF2-40B4-BE49-F238E27FC236}">
                <a16:creationId xmlns:a16="http://schemas.microsoft.com/office/drawing/2014/main" id="{E25F946B-6A66-1CD4-12E6-FE177BA4CC88}"/>
              </a:ext>
            </a:extLst>
          </p:cNvPr>
          <p:cNvSpPr/>
          <p:nvPr/>
        </p:nvSpPr>
        <p:spPr>
          <a:xfrm>
            <a:off x="9414379" y="3355055"/>
            <a:ext cx="1765476" cy="56946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2.03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Steel / Metal Materials</a:t>
            </a:r>
          </a:p>
        </p:txBody>
      </p:sp>
      <p:sp>
        <p:nvSpPr>
          <p:cNvPr id="11" name="Rectangle: Rounded Corners 248">
            <a:extLst>
              <a:ext uri="{FF2B5EF4-FFF2-40B4-BE49-F238E27FC236}">
                <a16:creationId xmlns:a16="http://schemas.microsoft.com/office/drawing/2014/main" id="{2784F72C-65A8-9336-98A0-3CD85FF97BB9}"/>
              </a:ext>
            </a:extLst>
          </p:cNvPr>
          <p:cNvSpPr/>
          <p:nvPr/>
        </p:nvSpPr>
        <p:spPr>
          <a:xfrm>
            <a:off x="9414379" y="4004776"/>
            <a:ext cx="1765476" cy="56946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2.11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Workshop and Handtools</a:t>
            </a:r>
          </a:p>
        </p:txBody>
      </p:sp>
      <p:sp>
        <p:nvSpPr>
          <p:cNvPr id="15" name="Right Brace 14">
            <a:extLst>
              <a:ext uri="{FF2B5EF4-FFF2-40B4-BE49-F238E27FC236}">
                <a16:creationId xmlns:a16="http://schemas.microsoft.com/office/drawing/2014/main" id="{8696920A-85B9-233C-E3B6-0348376E427A}"/>
              </a:ext>
            </a:extLst>
          </p:cNvPr>
          <p:cNvSpPr/>
          <p:nvPr/>
        </p:nvSpPr>
        <p:spPr>
          <a:xfrm rot="5400000">
            <a:off x="6891091" y="1139165"/>
            <a:ext cx="181554" cy="8395973"/>
          </a:xfrm>
          <a:prstGeom prst="rightBrace">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31832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Полилиния: фигура 48">
            <a:extLst>
              <a:ext uri="{FF2B5EF4-FFF2-40B4-BE49-F238E27FC236}">
                <a16:creationId xmlns:a16="http://schemas.microsoft.com/office/drawing/2014/main" id="{3E55F42B-CD2E-BCE2-FADD-686BB341E0E7}"/>
              </a:ext>
            </a:extLst>
          </p:cNvPr>
          <p:cNvSpPr/>
          <p:nvPr/>
        </p:nvSpPr>
        <p:spPr>
          <a:xfrm rot="10800000">
            <a:off x="7350854" y="2144889"/>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Полилиния: фигура 51">
            <a:extLst>
              <a:ext uri="{FF2B5EF4-FFF2-40B4-BE49-F238E27FC236}">
                <a16:creationId xmlns:a16="http://schemas.microsoft.com/office/drawing/2014/main" id="{A722EAA3-BD6F-C6E7-78C5-75287FDECFE8}"/>
              </a:ext>
            </a:extLst>
          </p:cNvPr>
          <p:cNvSpPr/>
          <p:nvPr/>
        </p:nvSpPr>
        <p:spPr>
          <a:xfrm rot="10800000">
            <a:off x="7350854" y="3182923"/>
            <a:ext cx="2143048" cy="606585"/>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Полилиния: фигура 52">
            <a:extLst>
              <a:ext uri="{FF2B5EF4-FFF2-40B4-BE49-F238E27FC236}">
                <a16:creationId xmlns:a16="http://schemas.microsoft.com/office/drawing/2014/main" id="{5F44CFB5-E554-3533-0EC9-3B984DC2D9FA}"/>
              </a:ext>
            </a:extLst>
          </p:cNvPr>
          <p:cNvSpPr/>
          <p:nvPr/>
        </p:nvSpPr>
        <p:spPr>
          <a:xfrm rot="10800000">
            <a:off x="7350854" y="3824069"/>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Rectangle: Rounded Corners 173">
            <a:extLst>
              <a:ext uri="{FF2B5EF4-FFF2-40B4-BE49-F238E27FC236}">
                <a16:creationId xmlns:a16="http://schemas.microsoft.com/office/drawing/2014/main" id="{91D74013-5E44-23C2-7B6A-792B4806F9A6}"/>
              </a:ext>
            </a:extLst>
          </p:cNvPr>
          <p:cNvSpPr/>
          <p:nvPr/>
        </p:nvSpPr>
        <p:spPr>
          <a:xfrm>
            <a:off x="7374103" y="2120284"/>
            <a:ext cx="2105495"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7,000 items analysed</a:t>
            </a:r>
          </a:p>
        </p:txBody>
      </p:sp>
      <p:sp>
        <p:nvSpPr>
          <p:cNvPr id="108" name="Полилиния: фигура 18">
            <a:extLst>
              <a:ext uri="{FF2B5EF4-FFF2-40B4-BE49-F238E27FC236}">
                <a16:creationId xmlns:a16="http://schemas.microsoft.com/office/drawing/2014/main" id="{A639CBAB-29A6-2E58-BBA0-ED13C184AA16}"/>
              </a:ext>
            </a:extLst>
          </p:cNvPr>
          <p:cNvSpPr/>
          <p:nvPr/>
        </p:nvSpPr>
        <p:spPr>
          <a:xfrm rot="10800000">
            <a:off x="2268812" y="2144889"/>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Полилиния: фигура 27">
            <a:extLst>
              <a:ext uri="{FF2B5EF4-FFF2-40B4-BE49-F238E27FC236}">
                <a16:creationId xmlns:a16="http://schemas.microsoft.com/office/drawing/2014/main" id="{0C9B57C2-368B-5FC5-63DC-0510ECEB1BA7}"/>
              </a:ext>
            </a:extLst>
          </p:cNvPr>
          <p:cNvSpPr/>
          <p:nvPr/>
        </p:nvSpPr>
        <p:spPr>
          <a:xfrm rot="10800000">
            <a:off x="2268812" y="2650366"/>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Полилиния: фигура 28">
            <a:extLst>
              <a:ext uri="{FF2B5EF4-FFF2-40B4-BE49-F238E27FC236}">
                <a16:creationId xmlns:a16="http://schemas.microsoft.com/office/drawing/2014/main" id="{5D81BDB7-F0F7-0B9B-2521-0C2347CA883B}"/>
              </a:ext>
            </a:extLst>
          </p:cNvPr>
          <p:cNvSpPr/>
          <p:nvPr/>
        </p:nvSpPr>
        <p:spPr>
          <a:xfrm rot="10800000">
            <a:off x="2268812" y="3182923"/>
            <a:ext cx="2143048" cy="606585"/>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Полилиния: фигура 29">
            <a:extLst>
              <a:ext uri="{FF2B5EF4-FFF2-40B4-BE49-F238E27FC236}">
                <a16:creationId xmlns:a16="http://schemas.microsoft.com/office/drawing/2014/main" id="{C2922869-0C3E-035F-EA9C-9CE2445759E5}"/>
              </a:ext>
            </a:extLst>
          </p:cNvPr>
          <p:cNvSpPr/>
          <p:nvPr/>
        </p:nvSpPr>
        <p:spPr>
          <a:xfrm rot="10800000">
            <a:off x="2268812" y="3839493"/>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Полилиния: фигура 31">
            <a:extLst>
              <a:ext uri="{FF2B5EF4-FFF2-40B4-BE49-F238E27FC236}">
                <a16:creationId xmlns:a16="http://schemas.microsoft.com/office/drawing/2014/main" id="{844E219D-5A9C-181F-008B-144D7B864704}"/>
              </a:ext>
            </a:extLst>
          </p:cNvPr>
          <p:cNvSpPr/>
          <p:nvPr/>
        </p:nvSpPr>
        <p:spPr>
          <a:xfrm rot="10800000">
            <a:off x="2268812" y="4357356"/>
            <a:ext cx="2143048" cy="502385"/>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Полилиния: фигура 32">
            <a:extLst>
              <a:ext uri="{FF2B5EF4-FFF2-40B4-BE49-F238E27FC236}">
                <a16:creationId xmlns:a16="http://schemas.microsoft.com/office/drawing/2014/main" id="{3663C81A-E3B2-6B5A-A44A-56080CCCA91C}"/>
              </a:ext>
            </a:extLst>
          </p:cNvPr>
          <p:cNvSpPr/>
          <p:nvPr/>
        </p:nvSpPr>
        <p:spPr>
          <a:xfrm rot="10800000">
            <a:off x="2278552" y="5537355"/>
            <a:ext cx="2143048" cy="57224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FFE699">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Полилиния: фигура 33">
            <a:extLst>
              <a:ext uri="{FF2B5EF4-FFF2-40B4-BE49-F238E27FC236}">
                <a16:creationId xmlns:a16="http://schemas.microsoft.com/office/drawing/2014/main" id="{DB8BBB14-94D7-F567-E001-BB27DE32AFBD}"/>
              </a:ext>
            </a:extLst>
          </p:cNvPr>
          <p:cNvSpPr/>
          <p:nvPr/>
        </p:nvSpPr>
        <p:spPr>
          <a:xfrm rot="10800000">
            <a:off x="2278552" y="4934580"/>
            <a:ext cx="2143048" cy="566988"/>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Полилиния: фигура 34">
            <a:extLst>
              <a:ext uri="{FF2B5EF4-FFF2-40B4-BE49-F238E27FC236}">
                <a16:creationId xmlns:a16="http://schemas.microsoft.com/office/drawing/2014/main" id="{69EEF3F4-9C25-8AB5-74B1-2C887D6C7A02}"/>
              </a:ext>
            </a:extLst>
          </p:cNvPr>
          <p:cNvSpPr/>
          <p:nvPr/>
        </p:nvSpPr>
        <p:spPr>
          <a:xfrm rot="10800000">
            <a:off x="4785450" y="2144889"/>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Полилиния: фигура 35">
            <a:extLst>
              <a:ext uri="{FF2B5EF4-FFF2-40B4-BE49-F238E27FC236}">
                <a16:creationId xmlns:a16="http://schemas.microsoft.com/office/drawing/2014/main" id="{2019B417-B12D-A35B-D0AE-85A4870ED7EC}"/>
              </a:ext>
            </a:extLst>
          </p:cNvPr>
          <p:cNvSpPr/>
          <p:nvPr/>
        </p:nvSpPr>
        <p:spPr>
          <a:xfrm rot="10800000">
            <a:off x="4785450" y="2650366"/>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Полилиния: фигура 36">
            <a:extLst>
              <a:ext uri="{FF2B5EF4-FFF2-40B4-BE49-F238E27FC236}">
                <a16:creationId xmlns:a16="http://schemas.microsoft.com/office/drawing/2014/main" id="{7209EC8C-CB46-CCBE-73C4-1C881E7673DD}"/>
              </a:ext>
            </a:extLst>
          </p:cNvPr>
          <p:cNvSpPr/>
          <p:nvPr/>
        </p:nvSpPr>
        <p:spPr>
          <a:xfrm rot="10800000">
            <a:off x="4785450" y="3182923"/>
            <a:ext cx="2143048" cy="606585"/>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Полилиния: фигура 37">
            <a:extLst>
              <a:ext uri="{FF2B5EF4-FFF2-40B4-BE49-F238E27FC236}">
                <a16:creationId xmlns:a16="http://schemas.microsoft.com/office/drawing/2014/main" id="{BD51461E-514C-137C-7543-C4087F79E6F9}"/>
              </a:ext>
            </a:extLst>
          </p:cNvPr>
          <p:cNvSpPr/>
          <p:nvPr/>
        </p:nvSpPr>
        <p:spPr>
          <a:xfrm rot="10800000">
            <a:off x="4785450" y="3839493"/>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Полилиния: фигура 46">
            <a:extLst>
              <a:ext uri="{FF2B5EF4-FFF2-40B4-BE49-F238E27FC236}">
                <a16:creationId xmlns:a16="http://schemas.microsoft.com/office/drawing/2014/main" id="{48772DB7-0EBC-F73E-ECF2-438F073DA097}"/>
              </a:ext>
            </a:extLst>
          </p:cNvPr>
          <p:cNvSpPr/>
          <p:nvPr/>
        </p:nvSpPr>
        <p:spPr>
          <a:xfrm rot="10800000">
            <a:off x="4799511" y="4359712"/>
            <a:ext cx="2143048" cy="521875"/>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Полилиния: фигура 53">
            <a:extLst>
              <a:ext uri="{FF2B5EF4-FFF2-40B4-BE49-F238E27FC236}">
                <a16:creationId xmlns:a16="http://schemas.microsoft.com/office/drawing/2014/main" id="{9D461234-37F0-FA3E-60C1-C9AC38C2AB82}"/>
              </a:ext>
            </a:extLst>
          </p:cNvPr>
          <p:cNvSpPr/>
          <p:nvPr/>
        </p:nvSpPr>
        <p:spPr>
          <a:xfrm rot="10800000">
            <a:off x="7350854" y="4929724"/>
            <a:ext cx="2143048" cy="56026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Полилиния: фигура 54">
            <a:extLst>
              <a:ext uri="{FF2B5EF4-FFF2-40B4-BE49-F238E27FC236}">
                <a16:creationId xmlns:a16="http://schemas.microsoft.com/office/drawing/2014/main" id="{6A81C7C8-8338-B72E-9F37-DF410385D927}"/>
              </a:ext>
            </a:extLst>
          </p:cNvPr>
          <p:cNvSpPr/>
          <p:nvPr/>
        </p:nvSpPr>
        <p:spPr>
          <a:xfrm rot="10800000">
            <a:off x="7350854" y="5518727"/>
            <a:ext cx="2143048" cy="57224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Rectangle: Rounded Corners 24">
            <a:extLst>
              <a:ext uri="{FF2B5EF4-FFF2-40B4-BE49-F238E27FC236}">
                <a16:creationId xmlns:a16="http://schemas.microsoft.com/office/drawing/2014/main" id="{96359683-143A-FF19-E6A8-EB662C87D10C}"/>
              </a:ext>
            </a:extLst>
          </p:cNvPr>
          <p:cNvSpPr/>
          <p:nvPr/>
        </p:nvSpPr>
        <p:spPr>
          <a:xfrm>
            <a:off x="7309584" y="3175476"/>
            <a:ext cx="217001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ts val="14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than 80</a:t>
            </a:r>
            <a:b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manufacturers identified</a:t>
            </a:r>
          </a:p>
        </p:txBody>
      </p:sp>
      <p:sp>
        <p:nvSpPr>
          <p:cNvPr id="146" name="Rectangle: Rounded Corners 25">
            <a:extLst>
              <a:ext uri="{FF2B5EF4-FFF2-40B4-BE49-F238E27FC236}">
                <a16:creationId xmlns:a16="http://schemas.microsoft.com/office/drawing/2014/main" id="{BED720DC-F4A4-AF7F-9B1A-18306EAD182F}"/>
              </a:ext>
            </a:extLst>
          </p:cNvPr>
          <p:cNvSpPr/>
          <p:nvPr/>
        </p:nvSpPr>
        <p:spPr>
          <a:xfrm>
            <a:off x="7210120" y="3773871"/>
            <a:ext cx="2427925"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41 site surveys conducted</a:t>
            </a:r>
          </a:p>
        </p:txBody>
      </p:sp>
      <p:sp>
        <p:nvSpPr>
          <p:cNvPr id="148" name="Полилиния: фигура 32">
            <a:extLst>
              <a:ext uri="{FF2B5EF4-FFF2-40B4-BE49-F238E27FC236}">
                <a16:creationId xmlns:a16="http://schemas.microsoft.com/office/drawing/2014/main" id="{52A56A51-0491-6668-F1BE-0209A0683F20}"/>
              </a:ext>
            </a:extLst>
          </p:cNvPr>
          <p:cNvSpPr/>
          <p:nvPr/>
        </p:nvSpPr>
        <p:spPr>
          <a:xfrm rot="10800000">
            <a:off x="4775925" y="5519589"/>
            <a:ext cx="2143048" cy="57224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FFE699">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Полилиния: фигура 33">
            <a:extLst>
              <a:ext uri="{FF2B5EF4-FFF2-40B4-BE49-F238E27FC236}">
                <a16:creationId xmlns:a16="http://schemas.microsoft.com/office/drawing/2014/main" id="{E25ACCEE-FA89-D4E4-98D3-65D8F3C559C9}"/>
              </a:ext>
            </a:extLst>
          </p:cNvPr>
          <p:cNvSpPr/>
          <p:nvPr/>
        </p:nvSpPr>
        <p:spPr>
          <a:xfrm rot="10800000">
            <a:off x="4788510" y="4925064"/>
            <a:ext cx="2143048" cy="566988"/>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Полилиния: фигура 35">
            <a:extLst>
              <a:ext uri="{FF2B5EF4-FFF2-40B4-BE49-F238E27FC236}">
                <a16:creationId xmlns:a16="http://schemas.microsoft.com/office/drawing/2014/main" id="{B72C9599-945F-014B-2331-E53C50417E19}"/>
              </a:ext>
            </a:extLst>
          </p:cNvPr>
          <p:cNvSpPr/>
          <p:nvPr/>
        </p:nvSpPr>
        <p:spPr>
          <a:xfrm rot="10800000">
            <a:off x="7348876" y="2647271"/>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Rectangle: Rounded Corners 23">
            <a:extLst>
              <a:ext uri="{FF2B5EF4-FFF2-40B4-BE49-F238E27FC236}">
                <a16:creationId xmlns:a16="http://schemas.microsoft.com/office/drawing/2014/main" id="{EC1305F7-03C0-92ED-2A1B-862FFC1E6659}"/>
              </a:ext>
            </a:extLst>
          </p:cNvPr>
          <p:cNvSpPr/>
          <p:nvPr/>
        </p:nvSpPr>
        <p:spPr>
          <a:xfrm>
            <a:off x="2262462" y="6179012"/>
            <a:ext cx="9680182" cy="362335"/>
          </a:xfrm>
          <a:prstGeom prst="rect">
            <a:avLst/>
          </a:prstGeom>
          <a:solidFill>
            <a:schemeClr val="accent6">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Recommendations to Operators</a:t>
            </a:r>
          </a:p>
        </p:txBody>
      </p:sp>
      <p:sp>
        <p:nvSpPr>
          <p:cNvPr id="80" name="Rectangle: Rounded Corners 78">
            <a:extLst>
              <a:ext uri="{FF2B5EF4-FFF2-40B4-BE49-F238E27FC236}">
                <a16:creationId xmlns:a16="http://schemas.microsoft.com/office/drawing/2014/main" id="{34F447F7-DB46-C7F5-B636-7525483E59C0}"/>
              </a:ext>
            </a:extLst>
          </p:cNvPr>
          <p:cNvSpPr/>
          <p:nvPr/>
        </p:nvSpPr>
        <p:spPr>
          <a:xfrm>
            <a:off x="2287979" y="1716655"/>
            <a:ext cx="2143048" cy="28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Commodity Group A</a:t>
            </a:r>
          </a:p>
        </p:txBody>
      </p:sp>
      <p:sp>
        <p:nvSpPr>
          <p:cNvPr id="81" name="Rectangle: Rounded Corners 85">
            <a:extLst>
              <a:ext uri="{FF2B5EF4-FFF2-40B4-BE49-F238E27FC236}">
                <a16:creationId xmlns:a16="http://schemas.microsoft.com/office/drawing/2014/main" id="{8B561DF1-9D40-CF6A-8410-DC44E9EA7C2B}"/>
              </a:ext>
            </a:extLst>
          </p:cNvPr>
          <p:cNvSpPr/>
          <p:nvPr/>
        </p:nvSpPr>
        <p:spPr>
          <a:xfrm>
            <a:off x="503940" y="2136576"/>
            <a:ext cx="1491691" cy="3809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893199" rtl="0" eaLnBrk="1" fontAlgn="auto" latinLnBrk="0" hangingPunct="1">
              <a:lnSpc>
                <a:spcPct val="100000"/>
              </a:lnSpc>
              <a:spcBef>
                <a:spcPct val="0"/>
              </a:spcBef>
              <a:spcAft>
                <a:spcPct val="0"/>
              </a:spcAft>
              <a:buClrTx/>
              <a:buSzTx/>
              <a:buFontTx/>
              <a:buNone/>
              <a:tabLst/>
              <a:defRPr/>
            </a:pPr>
            <a:r>
              <a:rPr kumimoji="0" lang="en-GB" sz="13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Demands analysis</a:t>
            </a:r>
          </a:p>
        </p:txBody>
      </p:sp>
      <p:sp>
        <p:nvSpPr>
          <p:cNvPr id="82" name="Rectangle: Rounded Corners 86">
            <a:extLst>
              <a:ext uri="{FF2B5EF4-FFF2-40B4-BE49-F238E27FC236}">
                <a16:creationId xmlns:a16="http://schemas.microsoft.com/office/drawing/2014/main" id="{49E1EC1E-CFF5-28FF-CB8B-60FCF1440B43}"/>
              </a:ext>
            </a:extLst>
          </p:cNvPr>
          <p:cNvSpPr/>
          <p:nvPr/>
        </p:nvSpPr>
        <p:spPr>
          <a:xfrm>
            <a:off x="509042" y="2606963"/>
            <a:ext cx="1491691"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893199" rtl="0" eaLnBrk="1" fontAlgn="auto" latinLnBrk="0" hangingPunct="1">
              <a:lnSpc>
                <a:spcPts val="1400"/>
              </a:lnSpc>
              <a:spcBef>
                <a:spcPct val="0"/>
              </a:spcBef>
              <a:spcAft>
                <a:spcPct val="0"/>
              </a:spcAft>
              <a:buClrTx/>
              <a:buSzTx/>
              <a:buFontTx/>
              <a:buNone/>
              <a:tabLst/>
              <a:defRPr/>
            </a:pPr>
            <a:r>
              <a:rPr kumimoji="0" lang="en-GB" sz="13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High demand goods identified</a:t>
            </a:r>
          </a:p>
        </p:txBody>
      </p:sp>
      <p:sp>
        <p:nvSpPr>
          <p:cNvPr id="83" name="Rectangle: Rounded Corners 87">
            <a:extLst>
              <a:ext uri="{FF2B5EF4-FFF2-40B4-BE49-F238E27FC236}">
                <a16:creationId xmlns:a16="http://schemas.microsoft.com/office/drawing/2014/main" id="{B0F3013B-F298-3812-2619-993DDD712083}"/>
              </a:ext>
            </a:extLst>
          </p:cNvPr>
          <p:cNvSpPr/>
          <p:nvPr/>
        </p:nvSpPr>
        <p:spPr>
          <a:xfrm>
            <a:off x="208281" y="3196565"/>
            <a:ext cx="1796798"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893199" rtl="0" eaLnBrk="1" fontAlgn="auto" latinLnBrk="0" hangingPunct="1">
              <a:lnSpc>
                <a:spcPts val="1400"/>
              </a:lnSpc>
              <a:spcBef>
                <a:spcPct val="0"/>
              </a:spcBef>
              <a:spcAft>
                <a:spcPct val="0"/>
              </a:spcAft>
              <a:buClrTx/>
              <a:buSzTx/>
              <a:buFontTx/>
              <a:buNone/>
              <a:tabLst/>
              <a:defRPr/>
            </a:pPr>
            <a:r>
              <a:rPr kumimoji="0" lang="en-GB" sz="13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Market analysis,</a:t>
            </a:r>
            <a:r>
              <a:rPr kumimoji="0" lang="ru-RU" sz="13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a:t>
            </a:r>
            <a:r>
              <a:rPr kumimoji="0" lang="en-GB" sz="13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longlist from available resources</a:t>
            </a:r>
          </a:p>
        </p:txBody>
      </p:sp>
      <p:sp>
        <p:nvSpPr>
          <p:cNvPr id="84" name="Rectangle: Rounded Corners 88">
            <a:extLst>
              <a:ext uri="{FF2B5EF4-FFF2-40B4-BE49-F238E27FC236}">
                <a16:creationId xmlns:a16="http://schemas.microsoft.com/office/drawing/2014/main" id="{63DDC3DE-3C2B-1F07-44A3-33830AD0DED4}"/>
              </a:ext>
            </a:extLst>
          </p:cNvPr>
          <p:cNvSpPr/>
          <p:nvPr/>
        </p:nvSpPr>
        <p:spPr>
          <a:xfrm>
            <a:off x="37702" y="3795692"/>
            <a:ext cx="1963028"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893199" rtl="0" eaLnBrk="1" fontAlgn="auto" latinLnBrk="0" hangingPunct="1">
              <a:lnSpc>
                <a:spcPts val="1400"/>
              </a:lnSpc>
              <a:spcBef>
                <a:spcPct val="0"/>
              </a:spcBef>
              <a:spcAft>
                <a:spcPct val="0"/>
              </a:spcAft>
              <a:buClrTx/>
              <a:buSzTx/>
              <a:buFontTx/>
              <a:buNone/>
              <a:tabLst/>
              <a:defRPr/>
            </a:pPr>
            <a:r>
              <a:rPr kumimoji="0" lang="en-GB" sz="13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Site surveys, </a:t>
            </a:r>
            <a:r>
              <a:rPr kumimoji="0" lang="en-US" sz="13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manufacturers who expressed interest</a:t>
            </a:r>
            <a:endParaRPr kumimoji="0" lang="en-GB" sz="13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sp>
        <p:nvSpPr>
          <p:cNvPr id="85" name="Rectangle: Rounded Corners 89">
            <a:extLst>
              <a:ext uri="{FF2B5EF4-FFF2-40B4-BE49-F238E27FC236}">
                <a16:creationId xmlns:a16="http://schemas.microsoft.com/office/drawing/2014/main" id="{67B70892-A0EE-7BE5-E4F5-FC5625AF24B4}"/>
              </a:ext>
            </a:extLst>
          </p:cNvPr>
          <p:cNvSpPr/>
          <p:nvPr/>
        </p:nvSpPr>
        <p:spPr>
          <a:xfrm>
            <a:off x="126910" y="4271123"/>
            <a:ext cx="1878165" cy="6476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893199" rtl="0" eaLnBrk="1" fontAlgn="auto" latinLnBrk="0" hangingPunct="1">
              <a:lnSpc>
                <a:spcPts val="1400"/>
              </a:lnSpc>
              <a:spcBef>
                <a:spcPct val="0"/>
              </a:spcBef>
              <a:spcAft>
                <a:spcPct val="0"/>
              </a:spcAft>
              <a:buClrTx/>
              <a:buSzTx/>
              <a:buFontTx/>
              <a:buNone/>
              <a:tabLst/>
              <a:defRPr/>
            </a:pPr>
            <a:r>
              <a:rPr kumimoji="0" lang="en-GB" sz="13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Shortlisting, </a:t>
            </a:r>
            <a:r>
              <a:rPr kumimoji="0" lang="en-US" sz="13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manufacturers</a:t>
            </a:r>
            <a:r>
              <a:rPr kumimoji="0" lang="ru-RU" sz="13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a:t>
            </a:r>
            <a:r>
              <a:rPr kumimoji="0" lang="en-US" sz="13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producing  types of goods with</a:t>
            </a:r>
            <a:r>
              <a:rPr kumimoji="0" lang="ru-RU" sz="13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a:t>
            </a:r>
            <a:r>
              <a:rPr kumimoji="0" lang="en-US" sz="13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high demands</a:t>
            </a:r>
            <a:endParaRPr kumimoji="0" lang="en-GB" sz="13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sp>
        <p:nvSpPr>
          <p:cNvPr id="86" name="Rectangle: Rounded Corners 90">
            <a:extLst>
              <a:ext uri="{FF2B5EF4-FFF2-40B4-BE49-F238E27FC236}">
                <a16:creationId xmlns:a16="http://schemas.microsoft.com/office/drawing/2014/main" id="{1227E9C2-0BA4-02E5-08CC-F2115556B063}"/>
              </a:ext>
            </a:extLst>
          </p:cNvPr>
          <p:cNvSpPr/>
          <p:nvPr/>
        </p:nvSpPr>
        <p:spPr>
          <a:xfrm>
            <a:off x="380882" y="4895919"/>
            <a:ext cx="160854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893199" rtl="0" eaLnBrk="1" fontAlgn="auto" latinLnBrk="0" hangingPunct="1">
              <a:lnSpc>
                <a:spcPct val="100000"/>
              </a:lnSpc>
              <a:spcBef>
                <a:spcPct val="0"/>
              </a:spcBef>
              <a:spcAft>
                <a:spcPct val="0"/>
              </a:spcAft>
              <a:buClrTx/>
              <a:buSzTx/>
              <a:buFontTx/>
              <a:buNone/>
              <a:tabLst/>
              <a:defRPr/>
            </a:pPr>
            <a:r>
              <a:rPr kumimoji="0" lang="en-GB" sz="13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Capacity development</a:t>
            </a:r>
          </a:p>
        </p:txBody>
      </p:sp>
      <p:sp>
        <p:nvSpPr>
          <p:cNvPr id="87" name="Rectangle: Rounded Corners 91">
            <a:extLst>
              <a:ext uri="{FF2B5EF4-FFF2-40B4-BE49-F238E27FC236}">
                <a16:creationId xmlns:a16="http://schemas.microsoft.com/office/drawing/2014/main" id="{965FFAF3-28E8-8640-99B6-908F8D4C371D}"/>
              </a:ext>
            </a:extLst>
          </p:cNvPr>
          <p:cNvSpPr/>
          <p:nvPr/>
        </p:nvSpPr>
        <p:spPr>
          <a:xfrm>
            <a:off x="292227" y="5507902"/>
            <a:ext cx="1687752"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893199" rtl="0" eaLnBrk="1" fontAlgn="auto" latinLnBrk="0" hangingPunct="1">
              <a:lnSpc>
                <a:spcPts val="1400"/>
              </a:lnSpc>
              <a:spcBef>
                <a:spcPct val="0"/>
              </a:spcBef>
              <a:spcAft>
                <a:spcPct val="0"/>
              </a:spcAft>
              <a:buClrTx/>
              <a:buSzTx/>
              <a:buFontTx/>
              <a:buNone/>
              <a:tabLst/>
              <a:defRPr/>
            </a:pPr>
            <a:r>
              <a:rPr kumimoji="0" lang="en-GB" sz="13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Implementation </a:t>
            </a:r>
            <a:br>
              <a:rPr kumimoji="0" lang="ru-RU" sz="13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GB" sz="13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of capacity development</a:t>
            </a:r>
          </a:p>
        </p:txBody>
      </p:sp>
      <p:sp>
        <p:nvSpPr>
          <p:cNvPr id="88" name="Rectangle: Rounded Corners 92">
            <a:extLst>
              <a:ext uri="{FF2B5EF4-FFF2-40B4-BE49-F238E27FC236}">
                <a16:creationId xmlns:a16="http://schemas.microsoft.com/office/drawing/2014/main" id="{46F965A5-BF4B-EB5C-B876-6858A58873DC}"/>
              </a:ext>
            </a:extLst>
          </p:cNvPr>
          <p:cNvSpPr/>
          <p:nvPr/>
        </p:nvSpPr>
        <p:spPr>
          <a:xfrm>
            <a:off x="2262462" y="2091256"/>
            <a:ext cx="2143048"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35,000 items analysed</a:t>
            </a:r>
          </a:p>
        </p:txBody>
      </p:sp>
      <p:sp>
        <p:nvSpPr>
          <p:cNvPr id="89" name="Rectangle: Rounded Corners 93">
            <a:extLst>
              <a:ext uri="{FF2B5EF4-FFF2-40B4-BE49-F238E27FC236}">
                <a16:creationId xmlns:a16="http://schemas.microsoft.com/office/drawing/2014/main" id="{DAB3C27A-8D22-E337-3467-5A4271AACE13}"/>
              </a:ext>
            </a:extLst>
          </p:cNvPr>
          <p:cNvSpPr/>
          <p:nvPr/>
        </p:nvSpPr>
        <p:spPr>
          <a:xfrm>
            <a:off x="2138071" y="2657562"/>
            <a:ext cx="2404531" cy="38275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19 types of goods</a:t>
            </a:r>
          </a:p>
        </p:txBody>
      </p:sp>
      <p:sp>
        <p:nvSpPr>
          <p:cNvPr id="90" name="Rectangle: Rounded Corners 94">
            <a:extLst>
              <a:ext uri="{FF2B5EF4-FFF2-40B4-BE49-F238E27FC236}">
                <a16:creationId xmlns:a16="http://schemas.microsoft.com/office/drawing/2014/main" id="{044C7FC9-C969-5505-3E5E-C43D3C2CD608}"/>
              </a:ext>
            </a:extLst>
          </p:cNvPr>
          <p:cNvSpPr/>
          <p:nvPr/>
        </p:nvSpPr>
        <p:spPr>
          <a:xfrm>
            <a:off x="1812705" y="3200890"/>
            <a:ext cx="3055262"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ts val="14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than 90 </a:t>
            </a:r>
            <a:b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manufacturers identified</a:t>
            </a:r>
          </a:p>
        </p:txBody>
      </p:sp>
      <p:sp>
        <p:nvSpPr>
          <p:cNvPr id="91" name="Rectangle: Rounded Corners 95">
            <a:extLst>
              <a:ext uri="{FF2B5EF4-FFF2-40B4-BE49-F238E27FC236}">
                <a16:creationId xmlns:a16="http://schemas.microsoft.com/office/drawing/2014/main" id="{F9EF106F-3456-9C5C-7B13-A3BD51F8FD66}"/>
              </a:ext>
            </a:extLst>
          </p:cNvPr>
          <p:cNvSpPr/>
          <p:nvPr/>
        </p:nvSpPr>
        <p:spPr>
          <a:xfrm>
            <a:off x="1887725" y="3798373"/>
            <a:ext cx="2905222"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72 site surveys conducted</a:t>
            </a:r>
          </a:p>
        </p:txBody>
      </p:sp>
      <p:sp>
        <p:nvSpPr>
          <p:cNvPr id="92" name="Rectangle: Rounded Corners 96">
            <a:extLst>
              <a:ext uri="{FF2B5EF4-FFF2-40B4-BE49-F238E27FC236}">
                <a16:creationId xmlns:a16="http://schemas.microsoft.com/office/drawing/2014/main" id="{D746183F-D238-3D1E-411C-20B455698F00}"/>
              </a:ext>
            </a:extLst>
          </p:cNvPr>
          <p:cNvSpPr/>
          <p:nvPr/>
        </p:nvSpPr>
        <p:spPr>
          <a:xfrm>
            <a:off x="2262462" y="4333607"/>
            <a:ext cx="2159138"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ts val="14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 manufacturers shortlisted</a:t>
            </a:r>
          </a:p>
        </p:txBody>
      </p:sp>
      <p:sp>
        <p:nvSpPr>
          <p:cNvPr id="93" name="Rectangle: Rounded Corners 97">
            <a:extLst>
              <a:ext uri="{FF2B5EF4-FFF2-40B4-BE49-F238E27FC236}">
                <a16:creationId xmlns:a16="http://schemas.microsoft.com/office/drawing/2014/main" id="{68730FA2-B385-8543-5D19-3CAB552CC27E}"/>
              </a:ext>
            </a:extLst>
          </p:cNvPr>
          <p:cNvSpPr/>
          <p:nvPr/>
        </p:nvSpPr>
        <p:spPr>
          <a:xfrm>
            <a:off x="1646783" y="4962208"/>
            <a:ext cx="3387106" cy="3742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 CDPs developed</a:t>
            </a:r>
          </a:p>
        </p:txBody>
      </p:sp>
      <p:sp>
        <p:nvSpPr>
          <p:cNvPr id="94" name="Rectangle: Rounded Corners 98">
            <a:extLst>
              <a:ext uri="{FF2B5EF4-FFF2-40B4-BE49-F238E27FC236}">
                <a16:creationId xmlns:a16="http://schemas.microsoft.com/office/drawing/2014/main" id="{FFA063BE-E6F2-D9AE-A65A-CF4E333AF64A}"/>
              </a:ext>
            </a:extLst>
          </p:cNvPr>
          <p:cNvSpPr/>
          <p:nvPr/>
        </p:nvSpPr>
        <p:spPr>
          <a:xfrm>
            <a:off x="1820215" y="5535950"/>
            <a:ext cx="304024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ts val="14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 recommended </a:t>
            </a:r>
            <a:b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manufacturers</a:t>
            </a:r>
          </a:p>
        </p:txBody>
      </p:sp>
      <p:sp>
        <p:nvSpPr>
          <p:cNvPr id="95" name="Rectangle: Rounded Corners 99">
            <a:extLst>
              <a:ext uri="{FF2B5EF4-FFF2-40B4-BE49-F238E27FC236}">
                <a16:creationId xmlns:a16="http://schemas.microsoft.com/office/drawing/2014/main" id="{78BD850D-7EA7-BA90-D071-FD3A9EA12D7B}"/>
              </a:ext>
            </a:extLst>
          </p:cNvPr>
          <p:cNvSpPr/>
          <p:nvPr/>
        </p:nvSpPr>
        <p:spPr>
          <a:xfrm>
            <a:off x="4713436" y="2091256"/>
            <a:ext cx="2287077"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55,000 items analysed</a:t>
            </a:r>
          </a:p>
        </p:txBody>
      </p:sp>
      <p:sp>
        <p:nvSpPr>
          <p:cNvPr id="96" name="Rectangle: Rounded Corners 100">
            <a:extLst>
              <a:ext uri="{FF2B5EF4-FFF2-40B4-BE49-F238E27FC236}">
                <a16:creationId xmlns:a16="http://schemas.microsoft.com/office/drawing/2014/main" id="{67CB1C84-8350-A391-1C33-CCBF6AFC365E}"/>
              </a:ext>
            </a:extLst>
          </p:cNvPr>
          <p:cNvSpPr/>
          <p:nvPr/>
        </p:nvSpPr>
        <p:spPr>
          <a:xfrm>
            <a:off x="4586977" y="2613121"/>
            <a:ext cx="2539994"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18 types of goods </a:t>
            </a:r>
          </a:p>
        </p:txBody>
      </p:sp>
      <p:sp>
        <p:nvSpPr>
          <p:cNvPr id="97" name="Rectangle: Rounded Corners 101">
            <a:extLst>
              <a:ext uri="{FF2B5EF4-FFF2-40B4-BE49-F238E27FC236}">
                <a16:creationId xmlns:a16="http://schemas.microsoft.com/office/drawing/2014/main" id="{2B88F81E-77AD-CD61-995E-D88B83924101}"/>
              </a:ext>
            </a:extLst>
          </p:cNvPr>
          <p:cNvSpPr/>
          <p:nvPr/>
        </p:nvSpPr>
        <p:spPr>
          <a:xfrm>
            <a:off x="4503828" y="3212049"/>
            <a:ext cx="2706292"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ts val="14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more than 100 </a:t>
            </a:r>
            <a:b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manufacturers identified</a:t>
            </a:r>
          </a:p>
        </p:txBody>
      </p:sp>
      <p:sp>
        <p:nvSpPr>
          <p:cNvPr id="98" name="Rectangle: Rounded Corners 102">
            <a:extLst>
              <a:ext uri="{FF2B5EF4-FFF2-40B4-BE49-F238E27FC236}">
                <a16:creationId xmlns:a16="http://schemas.microsoft.com/office/drawing/2014/main" id="{22410A18-C1EE-A659-C227-855AB4576F6B}"/>
              </a:ext>
            </a:extLst>
          </p:cNvPr>
          <p:cNvSpPr/>
          <p:nvPr/>
        </p:nvSpPr>
        <p:spPr>
          <a:xfrm>
            <a:off x="4643012" y="3789989"/>
            <a:ext cx="2427925"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61 site surveys conducted</a:t>
            </a:r>
          </a:p>
        </p:txBody>
      </p:sp>
      <p:sp>
        <p:nvSpPr>
          <p:cNvPr id="99" name="Rectangle: Rounded Corners 104">
            <a:extLst>
              <a:ext uri="{FF2B5EF4-FFF2-40B4-BE49-F238E27FC236}">
                <a16:creationId xmlns:a16="http://schemas.microsoft.com/office/drawing/2014/main" id="{F2B3AA82-B8EB-38E6-2B13-72162C7AB781}"/>
              </a:ext>
            </a:extLst>
          </p:cNvPr>
          <p:cNvSpPr/>
          <p:nvPr/>
        </p:nvSpPr>
        <p:spPr>
          <a:xfrm>
            <a:off x="4941193" y="5544724"/>
            <a:ext cx="183156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 recommended manufacturers</a:t>
            </a:r>
          </a:p>
        </p:txBody>
      </p:sp>
      <p:sp>
        <p:nvSpPr>
          <p:cNvPr id="100" name="Rectangle: Rounded Corners 79">
            <a:extLst>
              <a:ext uri="{FF2B5EF4-FFF2-40B4-BE49-F238E27FC236}">
                <a16:creationId xmlns:a16="http://schemas.microsoft.com/office/drawing/2014/main" id="{2E80F3A8-DBF5-E5F4-A942-19F3EBA7CE94}"/>
              </a:ext>
            </a:extLst>
          </p:cNvPr>
          <p:cNvSpPr/>
          <p:nvPr/>
        </p:nvSpPr>
        <p:spPr>
          <a:xfrm>
            <a:off x="4794877" y="1708626"/>
            <a:ext cx="2143048" cy="28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Commodity Group B</a:t>
            </a:r>
          </a:p>
        </p:txBody>
      </p:sp>
      <p:sp>
        <p:nvSpPr>
          <p:cNvPr id="101" name="Rectangle: Rounded Corners 106">
            <a:extLst>
              <a:ext uri="{FF2B5EF4-FFF2-40B4-BE49-F238E27FC236}">
                <a16:creationId xmlns:a16="http://schemas.microsoft.com/office/drawing/2014/main" id="{559D87B8-932E-360C-25C0-3813F78B4853}"/>
              </a:ext>
            </a:extLst>
          </p:cNvPr>
          <p:cNvSpPr/>
          <p:nvPr/>
        </p:nvSpPr>
        <p:spPr>
          <a:xfrm>
            <a:off x="4475669" y="4387504"/>
            <a:ext cx="2762610" cy="4032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ts val="14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a:t>
            </a:r>
            <a:r>
              <a:rPr kumimoji="0" lang="ru-RU"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manufacturers shortlisted </a:t>
            </a:r>
          </a:p>
        </p:txBody>
      </p:sp>
      <p:sp>
        <p:nvSpPr>
          <p:cNvPr id="103" name="Rectangle: Rounded Corners 174">
            <a:extLst>
              <a:ext uri="{FF2B5EF4-FFF2-40B4-BE49-F238E27FC236}">
                <a16:creationId xmlns:a16="http://schemas.microsoft.com/office/drawing/2014/main" id="{BDB09543-05F6-3368-167A-A537AA5A604C}"/>
              </a:ext>
            </a:extLst>
          </p:cNvPr>
          <p:cNvSpPr/>
          <p:nvPr/>
        </p:nvSpPr>
        <p:spPr>
          <a:xfrm>
            <a:off x="7350855" y="2621027"/>
            <a:ext cx="2128744"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27 types of goods</a:t>
            </a:r>
          </a:p>
        </p:txBody>
      </p:sp>
      <p:sp>
        <p:nvSpPr>
          <p:cNvPr id="105" name="Rectangle: Rounded Corners 178">
            <a:extLst>
              <a:ext uri="{FF2B5EF4-FFF2-40B4-BE49-F238E27FC236}">
                <a16:creationId xmlns:a16="http://schemas.microsoft.com/office/drawing/2014/main" id="{220449B2-F005-B7E8-B384-590141106E79}"/>
              </a:ext>
            </a:extLst>
          </p:cNvPr>
          <p:cNvSpPr/>
          <p:nvPr/>
        </p:nvSpPr>
        <p:spPr>
          <a:xfrm>
            <a:off x="8013343" y="4924385"/>
            <a:ext cx="818071"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TBC</a:t>
            </a:r>
          </a:p>
        </p:txBody>
      </p:sp>
      <p:sp>
        <p:nvSpPr>
          <p:cNvPr id="106" name="Rectangle: Rounded Corners 226">
            <a:extLst>
              <a:ext uri="{FF2B5EF4-FFF2-40B4-BE49-F238E27FC236}">
                <a16:creationId xmlns:a16="http://schemas.microsoft.com/office/drawing/2014/main" id="{C0C8FE19-C00B-CEE3-1ACC-7AF24E8C70B1}"/>
              </a:ext>
            </a:extLst>
          </p:cNvPr>
          <p:cNvSpPr/>
          <p:nvPr/>
        </p:nvSpPr>
        <p:spPr>
          <a:xfrm>
            <a:off x="8013343" y="5534874"/>
            <a:ext cx="818071"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TBC</a:t>
            </a:r>
          </a:p>
        </p:txBody>
      </p:sp>
      <p:sp>
        <p:nvSpPr>
          <p:cNvPr id="107" name="Rectangle: Rounded Corners 10">
            <a:extLst>
              <a:ext uri="{FF2B5EF4-FFF2-40B4-BE49-F238E27FC236}">
                <a16:creationId xmlns:a16="http://schemas.microsoft.com/office/drawing/2014/main" id="{32776825-5F88-1C23-B3D4-FD0EC1C94F07}"/>
              </a:ext>
            </a:extLst>
          </p:cNvPr>
          <p:cNvSpPr/>
          <p:nvPr/>
        </p:nvSpPr>
        <p:spPr>
          <a:xfrm>
            <a:off x="7364831" y="1722407"/>
            <a:ext cx="2143048" cy="28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Commodity Group C</a:t>
            </a:r>
          </a:p>
        </p:txBody>
      </p:sp>
      <p:sp>
        <p:nvSpPr>
          <p:cNvPr id="119" name="Полилиния: фигура 39">
            <a:extLst>
              <a:ext uri="{FF2B5EF4-FFF2-40B4-BE49-F238E27FC236}">
                <a16:creationId xmlns:a16="http://schemas.microsoft.com/office/drawing/2014/main" id="{9FBCEDF5-153C-E422-0D12-78072A940A18}"/>
              </a:ext>
            </a:extLst>
          </p:cNvPr>
          <p:cNvSpPr/>
          <p:nvPr/>
        </p:nvSpPr>
        <p:spPr>
          <a:xfrm rot="10800000">
            <a:off x="4785450" y="5518727"/>
            <a:ext cx="2143048" cy="57224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7" name="Рисунок 54">
            <a:extLst>
              <a:ext uri="{FF2B5EF4-FFF2-40B4-BE49-F238E27FC236}">
                <a16:creationId xmlns:a16="http://schemas.microsoft.com/office/drawing/2014/main" id="{2B91D9F6-A965-468F-F86E-179437087AAA}"/>
              </a:ext>
            </a:extLst>
          </p:cNvPr>
          <p:cNvPicPr>
            <a:picLocks noChangeAspect="1"/>
          </p:cNvPicPr>
          <p:nvPr/>
        </p:nvPicPr>
        <p:blipFill>
          <a:blip r:embed="rId2">
            <a:alphaModFix/>
            <a:biLevel thresh="75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a:ext>
            </a:extLst>
          </a:blip>
          <a:stretch>
            <a:fillRect/>
          </a:stretch>
        </p:blipFill>
        <p:spPr>
          <a:xfrm>
            <a:off x="4792947" y="1231844"/>
            <a:ext cx="484811" cy="484811"/>
          </a:xfrm>
          <a:prstGeom prst="rect">
            <a:avLst/>
          </a:prstGeom>
        </p:spPr>
      </p:pic>
      <p:grpSp>
        <p:nvGrpSpPr>
          <p:cNvPr id="128" name="Группа 41">
            <a:extLst>
              <a:ext uri="{FF2B5EF4-FFF2-40B4-BE49-F238E27FC236}">
                <a16:creationId xmlns:a16="http://schemas.microsoft.com/office/drawing/2014/main" id="{A71DC9BE-A5FA-5641-7B2E-FF98C57005C0}"/>
              </a:ext>
            </a:extLst>
          </p:cNvPr>
          <p:cNvGrpSpPr/>
          <p:nvPr/>
        </p:nvGrpSpPr>
        <p:grpSpPr>
          <a:xfrm>
            <a:off x="2404313" y="1182519"/>
            <a:ext cx="446984" cy="499931"/>
            <a:chOff x="3267368" y="3981871"/>
            <a:chExt cx="507855" cy="568013"/>
          </a:xfrm>
        </p:grpSpPr>
        <p:pic>
          <p:nvPicPr>
            <p:cNvPr id="129" name="Рисунок 35">
              <a:extLst>
                <a:ext uri="{FF2B5EF4-FFF2-40B4-BE49-F238E27FC236}">
                  <a16:creationId xmlns:a16="http://schemas.microsoft.com/office/drawing/2014/main" id="{C450A4F4-F4E2-4C34-73FC-B2FC05D40E35}"/>
                </a:ext>
              </a:extLst>
            </p:cNvPr>
            <p:cNvPicPr>
              <a:picLocks noChangeAspect="1"/>
            </p:cNvPicPr>
            <p:nvPr/>
          </p:nvPicPr>
          <p:blipFill>
            <a:blip r:embed="rId4">
              <a:alphaModFix/>
              <a:biLevel thresh="75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a:ext>
              </a:extLst>
            </a:blip>
            <a:stretch>
              <a:fillRect/>
            </a:stretch>
          </p:blipFill>
          <p:spPr>
            <a:xfrm>
              <a:off x="3267368" y="4059503"/>
              <a:ext cx="284201" cy="428626"/>
            </a:xfrm>
            <a:prstGeom prst="rect">
              <a:avLst/>
            </a:prstGeom>
          </p:spPr>
        </p:pic>
        <p:pic>
          <p:nvPicPr>
            <p:cNvPr id="130" name="Рисунок 38">
              <a:extLst>
                <a:ext uri="{FF2B5EF4-FFF2-40B4-BE49-F238E27FC236}">
                  <a16:creationId xmlns:a16="http://schemas.microsoft.com/office/drawing/2014/main" id="{D2133E89-EFED-D02B-32C1-3570FAF922E1}"/>
                </a:ext>
              </a:extLst>
            </p:cNvPr>
            <p:cNvPicPr>
              <a:picLocks noChangeAspect="1"/>
            </p:cNvPicPr>
            <p:nvPr/>
          </p:nvPicPr>
          <p:blipFill>
            <a:blip r:embed="rId6" cstate="screen">
              <a:alphaModFix/>
              <a:biLevel thresh="75000"/>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a:ext>
              </a:extLst>
            </a:blip>
            <a:stretch>
              <a:fillRect/>
            </a:stretch>
          </p:blipFill>
          <p:spPr>
            <a:xfrm>
              <a:off x="3509995" y="3981871"/>
              <a:ext cx="233311" cy="233312"/>
            </a:xfrm>
            <a:prstGeom prst="rect">
              <a:avLst/>
            </a:prstGeom>
          </p:spPr>
        </p:pic>
        <p:pic>
          <p:nvPicPr>
            <p:cNvPr id="131" name="Рисунок 40">
              <a:extLst>
                <a:ext uri="{FF2B5EF4-FFF2-40B4-BE49-F238E27FC236}">
                  <a16:creationId xmlns:a16="http://schemas.microsoft.com/office/drawing/2014/main" id="{8745FA35-61DB-8A94-FEA0-A0639765BD76}"/>
                </a:ext>
              </a:extLst>
            </p:cNvPr>
            <p:cNvPicPr>
              <a:picLocks noChangeAspect="1"/>
            </p:cNvPicPr>
            <p:nvPr/>
          </p:nvPicPr>
          <p:blipFill>
            <a:blip r:embed="rId8" cstate="screen">
              <a:alphaModFix/>
              <a:biLevel thresh="75000"/>
              <a:extLst>
                <a:ext uri="{BEBA8EAE-BF5A-486C-A8C5-ECC9F3942E4B}">
                  <a14:imgProps xmlns:a14="http://schemas.microsoft.com/office/drawing/2010/main">
                    <a14:imgLayer r:embed="rId9">
                      <a14:imgEffect>
                        <a14:artisticPhotocopy/>
                      </a14:imgEffect>
                    </a14:imgLayer>
                  </a14:imgProps>
                </a:ext>
                <a:ext uri="{28A0092B-C50C-407E-A947-70E740481C1C}">
                  <a14:useLocalDpi xmlns:a14="http://schemas.microsoft.com/office/drawing/2010/main"/>
                </a:ext>
              </a:extLst>
            </a:blip>
            <a:stretch>
              <a:fillRect/>
            </a:stretch>
          </p:blipFill>
          <p:spPr>
            <a:xfrm>
              <a:off x="3459319" y="4233980"/>
              <a:ext cx="315904" cy="315904"/>
            </a:xfrm>
            <a:prstGeom prst="rect">
              <a:avLst/>
            </a:prstGeom>
          </p:spPr>
        </p:pic>
      </p:grpSp>
      <p:pic>
        <p:nvPicPr>
          <p:cNvPr id="132" name="Рисунок 30">
            <a:extLst>
              <a:ext uri="{FF2B5EF4-FFF2-40B4-BE49-F238E27FC236}">
                <a16:creationId xmlns:a16="http://schemas.microsoft.com/office/drawing/2014/main" id="{84F29008-958C-68D1-0AB4-1D7D33BC1738}"/>
              </a:ext>
            </a:extLst>
          </p:cNvPr>
          <p:cNvPicPr>
            <a:picLocks noChangeAspect="1"/>
          </p:cNvPicPr>
          <p:nvPr/>
        </p:nvPicPr>
        <p:blipFill>
          <a:blip r:embed="rId10">
            <a:biLevel thresh="75000"/>
            <a:extLst>
              <a:ext uri="{28A0092B-C50C-407E-A947-70E740481C1C}">
                <a14:useLocalDpi xmlns:a14="http://schemas.microsoft.com/office/drawing/2010/main"/>
              </a:ext>
            </a:extLst>
          </a:blip>
          <a:stretch>
            <a:fillRect/>
          </a:stretch>
        </p:blipFill>
        <p:spPr>
          <a:xfrm>
            <a:off x="3826191" y="1223445"/>
            <a:ext cx="446984" cy="446984"/>
          </a:xfrm>
          <a:prstGeom prst="rect">
            <a:avLst/>
          </a:prstGeom>
        </p:spPr>
      </p:pic>
      <p:pic>
        <p:nvPicPr>
          <p:cNvPr id="133" name="Рисунок 52">
            <a:extLst>
              <a:ext uri="{FF2B5EF4-FFF2-40B4-BE49-F238E27FC236}">
                <a16:creationId xmlns:a16="http://schemas.microsoft.com/office/drawing/2014/main" id="{FD553550-B265-4C24-DCA6-9530ADA3117E}"/>
              </a:ext>
            </a:extLst>
          </p:cNvPr>
          <p:cNvPicPr>
            <a:picLocks noChangeAspect="1"/>
          </p:cNvPicPr>
          <p:nvPr/>
        </p:nvPicPr>
        <p:blipFill>
          <a:blip r:embed="rId11">
            <a:alphaModFix/>
            <a:biLevel thresh="75000"/>
            <a:extLst>
              <a:ext uri="{BEBA8EAE-BF5A-486C-A8C5-ECC9F3942E4B}">
                <a14:imgProps xmlns:a14="http://schemas.microsoft.com/office/drawing/2010/main">
                  <a14:imgLayer r:embed="rId12">
                    <a14:imgEffect>
                      <a14:artisticPhotocopy/>
                    </a14:imgEffect>
                  </a14:imgLayer>
                </a14:imgProps>
              </a:ext>
              <a:ext uri="{28A0092B-C50C-407E-A947-70E740481C1C}">
                <a14:useLocalDpi xmlns:a14="http://schemas.microsoft.com/office/drawing/2010/main"/>
              </a:ext>
            </a:extLst>
          </a:blip>
          <a:stretch>
            <a:fillRect/>
          </a:stretch>
        </p:blipFill>
        <p:spPr>
          <a:xfrm>
            <a:off x="3077598" y="1162900"/>
            <a:ext cx="532025" cy="532025"/>
          </a:xfrm>
          <a:prstGeom prst="rect">
            <a:avLst/>
          </a:prstGeom>
        </p:spPr>
      </p:pic>
      <p:pic>
        <p:nvPicPr>
          <p:cNvPr id="134" name="Рисунок 28">
            <a:extLst>
              <a:ext uri="{FF2B5EF4-FFF2-40B4-BE49-F238E27FC236}">
                <a16:creationId xmlns:a16="http://schemas.microsoft.com/office/drawing/2014/main" id="{6EADC764-8606-156E-CB14-4D462ED0545B}"/>
              </a:ext>
            </a:extLst>
          </p:cNvPr>
          <p:cNvPicPr>
            <a:picLocks noChangeAspect="1"/>
          </p:cNvPicPr>
          <p:nvPr/>
        </p:nvPicPr>
        <p:blipFill>
          <a:blip r:embed="rId13">
            <a:alphaModFix/>
            <a:biLevel thresh="75000"/>
            <a:extLst>
              <a:ext uri="{28A0092B-C50C-407E-A947-70E740481C1C}">
                <a14:useLocalDpi xmlns:a14="http://schemas.microsoft.com/office/drawing/2010/main"/>
              </a:ext>
            </a:extLst>
          </a:blip>
          <a:stretch>
            <a:fillRect/>
          </a:stretch>
        </p:blipFill>
        <p:spPr>
          <a:xfrm>
            <a:off x="5368573" y="1160053"/>
            <a:ext cx="546069" cy="546069"/>
          </a:xfrm>
          <a:prstGeom prst="rect">
            <a:avLst/>
          </a:prstGeom>
        </p:spPr>
      </p:pic>
      <p:pic>
        <p:nvPicPr>
          <p:cNvPr id="135" name="Рисунок 43">
            <a:extLst>
              <a:ext uri="{FF2B5EF4-FFF2-40B4-BE49-F238E27FC236}">
                <a16:creationId xmlns:a16="http://schemas.microsoft.com/office/drawing/2014/main" id="{CE6BF565-BD00-0123-9634-BC60B1D31AC6}"/>
              </a:ext>
            </a:extLst>
          </p:cNvPr>
          <p:cNvPicPr>
            <a:picLocks noChangeAspect="1"/>
          </p:cNvPicPr>
          <p:nvPr/>
        </p:nvPicPr>
        <p:blipFill>
          <a:blip r:embed="rId14">
            <a:alphaModFix/>
            <a:biLevel thresh="75000"/>
            <a:extLst>
              <a:ext uri="{28A0092B-C50C-407E-A947-70E740481C1C}">
                <a14:useLocalDpi xmlns:a14="http://schemas.microsoft.com/office/drawing/2010/main"/>
              </a:ext>
            </a:extLst>
          </a:blip>
          <a:stretch>
            <a:fillRect/>
          </a:stretch>
        </p:blipFill>
        <p:spPr>
          <a:xfrm>
            <a:off x="5977442" y="1193622"/>
            <a:ext cx="444128" cy="444128"/>
          </a:xfrm>
          <a:prstGeom prst="rect">
            <a:avLst/>
          </a:prstGeom>
        </p:spPr>
      </p:pic>
      <p:pic>
        <p:nvPicPr>
          <p:cNvPr id="136" name="Рисунок 46">
            <a:extLst>
              <a:ext uri="{FF2B5EF4-FFF2-40B4-BE49-F238E27FC236}">
                <a16:creationId xmlns:a16="http://schemas.microsoft.com/office/drawing/2014/main" id="{6D36CD21-E52D-147F-1F99-93810932066A}"/>
              </a:ext>
            </a:extLst>
          </p:cNvPr>
          <p:cNvPicPr>
            <a:picLocks noChangeAspect="1"/>
          </p:cNvPicPr>
          <p:nvPr/>
        </p:nvPicPr>
        <p:blipFill>
          <a:blip r:embed="rId15">
            <a:alphaModFix/>
            <a:biLevel thresh="75000"/>
            <a:extLst>
              <a:ext uri="{28A0092B-C50C-407E-A947-70E740481C1C}">
                <a14:useLocalDpi xmlns:a14="http://schemas.microsoft.com/office/drawing/2010/main"/>
              </a:ext>
            </a:extLst>
          </a:blip>
          <a:stretch>
            <a:fillRect/>
          </a:stretch>
        </p:blipFill>
        <p:spPr>
          <a:xfrm>
            <a:off x="6484370" y="1196416"/>
            <a:ext cx="444127" cy="444127"/>
          </a:xfrm>
          <a:prstGeom prst="rect">
            <a:avLst/>
          </a:prstGeom>
        </p:spPr>
      </p:pic>
      <p:pic>
        <p:nvPicPr>
          <p:cNvPr id="137" name="Рисунок 136">
            <a:extLst>
              <a:ext uri="{FF2B5EF4-FFF2-40B4-BE49-F238E27FC236}">
                <a16:creationId xmlns:a16="http://schemas.microsoft.com/office/drawing/2014/main" id="{9ABE9945-FE39-B868-1162-9FF605EFB3D5}"/>
              </a:ext>
            </a:extLst>
          </p:cNvPr>
          <p:cNvPicPr>
            <a:picLocks noChangeAspect="1"/>
          </p:cNvPicPr>
          <p:nvPr/>
        </p:nvPicPr>
        <p:blipFill>
          <a:blip r:embed="rId16" cstate="screen">
            <a:alphaModFix/>
            <a:biLevel thresh="75000"/>
            <a:extLst>
              <a:ext uri="{BEBA8EAE-BF5A-486C-A8C5-ECC9F3942E4B}">
                <a14:imgProps xmlns:a14="http://schemas.microsoft.com/office/drawing/2010/main">
                  <a14:imgLayer r:embed="rId17">
                    <a14:imgEffect>
                      <a14:artisticPhotocopy/>
                    </a14:imgEffect>
                  </a14:imgLayer>
                </a14:imgProps>
              </a:ext>
              <a:ext uri="{28A0092B-C50C-407E-A947-70E740481C1C}">
                <a14:useLocalDpi xmlns:a14="http://schemas.microsoft.com/office/drawing/2010/main"/>
              </a:ext>
            </a:extLst>
          </a:blip>
          <a:stretch>
            <a:fillRect/>
          </a:stretch>
        </p:blipFill>
        <p:spPr>
          <a:xfrm>
            <a:off x="7336550" y="1241594"/>
            <a:ext cx="444703" cy="444703"/>
          </a:xfrm>
          <a:prstGeom prst="rect">
            <a:avLst/>
          </a:prstGeom>
        </p:spPr>
      </p:pic>
      <p:pic>
        <p:nvPicPr>
          <p:cNvPr id="138" name="Рисунок 137">
            <a:extLst>
              <a:ext uri="{FF2B5EF4-FFF2-40B4-BE49-F238E27FC236}">
                <a16:creationId xmlns:a16="http://schemas.microsoft.com/office/drawing/2014/main" id="{27348A2D-1BD8-37DD-13FB-50E2A3E7B0DC}"/>
              </a:ext>
            </a:extLst>
          </p:cNvPr>
          <p:cNvPicPr>
            <a:picLocks noChangeAspect="1"/>
          </p:cNvPicPr>
          <p:nvPr/>
        </p:nvPicPr>
        <p:blipFill>
          <a:blip r:embed="rId18" cstate="screen">
            <a:alphaModFix/>
            <a:biLevel thresh="75000"/>
            <a:extLst>
              <a:ext uri="{BEBA8EAE-BF5A-486C-A8C5-ECC9F3942E4B}">
                <a14:imgProps xmlns:a14="http://schemas.microsoft.com/office/drawing/2010/main">
                  <a14:imgLayer r:embed="rId19">
                    <a14:imgEffect>
                      <a14:artisticPhotocopy/>
                    </a14:imgEffect>
                  </a14:imgLayer>
                </a14:imgProps>
              </a:ext>
              <a:ext uri="{28A0092B-C50C-407E-A947-70E740481C1C}">
                <a14:useLocalDpi xmlns:a14="http://schemas.microsoft.com/office/drawing/2010/main"/>
              </a:ext>
            </a:extLst>
          </a:blip>
          <a:stretch>
            <a:fillRect/>
          </a:stretch>
        </p:blipFill>
        <p:spPr>
          <a:xfrm>
            <a:off x="7805566" y="1305649"/>
            <a:ext cx="361531" cy="361531"/>
          </a:xfrm>
          <a:prstGeom prst="rect">
            <a:avLst/>
          </a:prstGeom>
        </p:spPr>
      </p:pic>
      <p:grpSp>
        <p:nvGrpSpPr>
          <p:cNvPr id="139" name="Группа 138">
            <a:extLst>
              <a:ext uri="{FF2B5EF4-FFF2-40B4-BE49-F238E27FC236}">
                <a16:creationId xmlns:a16="http://schemas.microsoft.com/office/drawing/2014/main" id="{4C76DF11-7CB0-786C-2612-B1964E879EB1}"/>
              </a:ext>
            </a:extLst>
          </p:cNvPr>
          <p:cNvGrpSpPr/>
          <p:nvPr/>
        </p:nvGrpSpPr>
        <p:grpSpPr>
          <a:xfrm>
            <a:off x="8197426" y="1259904"/>
            <a:ext cx="521318" cy="400881"/>
            <a:chOff x="-1099387" y="2984574"/>
            <a:chExt cx="1056858" cy="812698"/>
          </a:xfrm>
        </p:grpSpPr>
        <p:pic>
          <p:nvPicPr>
            <p:cNvPr id="140" name="Рисунок 139">
              <a:extLst>
                <a:ext uri="{FF2B5EF4-FFF2-40B4-BE49-F238E27FC236}">
                  <a16:creationId xmlns:a16="http://schemas.microsoft.com/office/drawing/2014/main" id="{D3175A54-BA3A-E5D1-EC20-2F9AAC0B0040}"/>
                </a:ext>
              </a:extLst>
            </p:cNvPr>
            <p:cNvPicPr>
              <a:picLocks noChangeAspect="1"/>
            </p:cNvPicPr>
            <p:nvPr/>
          </p:nvPicPr>
          <p:blipFill>
            <a:blip r:embed="rId20" cstate="screen">
              <a:alphaModFix/>
              <a:biLevel thresh="75000"/>
              <a:extLst>
                <a:ext uri="{BEBA8EAE-BF5A-486C-A8C5-ECC9F3942E4B}">
                  <a14:imgProps xmlns:a14="http://schemas.microsoft.com/office/drawing/2010/main">
                    <a14:imgLayer r:embed="rId21">
                      <a14:imgEffect>
                        <a14:artisticPhotocopy/>
                      </a14:imgEffect>
                      <a14:imgEffect>
                        <a14:colorTemperature colorTemp="7200"/>
                      </a14:imgEffect>
                    </a14:imgLayer>
                  </a14:imgProps>
                </a:ext>
                <a:ext uri="{28A0092B-C50C-407E-A947-70E740481C1C}">
                  <a14:useLocalDpi xmlns:a14="http://schemas.microsoft.com/office/drawing/2010/main"/>
                </a:ext>
              </a:extLst>
            </a:blip>
            <a:stretch>
              <a:fillRect/>
            </a:stretch>
          </p:blipFill>
          <p:spPr>
            <a:xfrm>
              <a:off x="-1099387" y="3362074"/>
              <a:ext cx="435198" cy="435198"/>
            </a:xfrm>
            <a:prstGeom prst="rect">
              <a:avLst/>
            </a:prstGeom>
          </p:spPr>
        </p:pic>
        <p:pic>
          <p:nvPicPr>
            <p:cNvPr id="141" name="Рисунок 140">
              <a:extLst>
                <a:ext uri="{FF2B5EF4-FFF2-40B4-BE49-F238E27FC236}">
                  <a16:creationId xmlns:a16="http://schemas.microsoft.com/office/drawing/2014/main" id="{7383333A-C77F-92F2-E018-01BC6FDF9F0B}"/>
                </a:ext>
              </a:extLst>
            </p:cNvPr>
            <p:cNvPicPr>
              <a:picLocks noChangeAspect="1"/>
            </p:cNvPicPr>
            <p:nvPr/>
          </p:nvPicPr>
          <p:blipFill>
            <a:blip r:embed="rId22">
              <a:alphaModFix/>
              <a:biLevel thresh="75000"/>
              <a:extLst>
                <a:ext uri="{BEBA8EAE-BF5A-486C-A8C5-ECC9F3942E4B}">
                  <a14:imgProps xmlns:a14="http://schemas.microsoft.com/office/drawing/2010/main">
                    <a14:imgLayer r:embed="rId23">
                      <a14:imgEffect>
                        <a14:artisticPhotocopy/>
                      </a14:imgEffect>
                    </a14:imgLayer>
                  </a14:imgProps>
                </a:ext>
                <a:ext uri="{28A0092B-C50C-407E-A947-70E740481C1C}">
                  <a14:useLocalDpi xmlns:a14="http://schemas.microsoft.com/office/drawing/2010/main"/>
                </a:ext>
              </a:extLst>
            </a:blip>
            <a:stretch>
              <a:fillRect/>
            </a:stretch>
          </p:blipFill>
          <p:spPr>
            <a:xfrm>
              <a:off x="-855227" y="2984574"/>
              <a:ext cx="812698" cy="812698"/>
            </a:xfrm>
            <a:prstGeom prst="rect">
              <a:avLst/>
            </a:prstGeom>
          </p:spPr>
        </p:pic>
        <p:pic>
          <p:nvPicPr>
            <p:cNvPr id="142" name="Рисунок 141">
              <a:extLst>
                <a:ext uri="{FF2B5EF4-FFF2-40B4-BE49-F238E27FC236}">
                  <a16:creationId xmlns:a16="http://schemas.microsoft.com/office/drawing/2014/main" id="{D8A15233-F4CC-9B06-56B9-F9B6BDE80157}"/>
                </a:ext>
              </a:extLst>
            </p:cNvPr>
            <p:cNvPicPr>
              <a:picLocks noChangeAspect="1"/>
            </p:cNvPicPr>
            <p:nvPr/>
          </p:nvPicPr>
          <p:blipFill>
            <a:blip r:embed="rId24" cstate="screen">
              <a:alphaModFix/>
              <a:biLevel thresh="75000"/>
              <a:extLst>
                <a:ext uri="{BEBA8EAE-BF5A-486C-A8C5-ECC9F3942E4B}">
                  <a14:imgProps xmlns:a14="http://schemas.microsoft.com/office/drawing/2010/main">
                    <a14:imgLayer r:embed="rId25">
                      <a14:imgEffect>
                        <a14:artisticPhotocopy/>
                      </a14:imgEffect>
                      <a14:imgEffect>
                        <a14:colorTemperature colorTemp="7200"/>
                      </a14:imgEffect>
                    </a14:imgLayer>
                  </a14:imgProps>
                </a:ext>
                <a:ext uri="{28A0092B-C50C-407E-A947-70E740481C1C}">
                  <a14:useLocalDpi xmlns:a14="http://schemas.microsoft.com/office/drawing/2010/main"/>
                </a:ext>
              </a:extLst>
            </a:blip>
            <a:stretch>
              <a:fillRect/>
            </a:stretch>
          </p:blipFill>
          <p:spPr>
            <a:xfrm>
              <a:off x="-1036180" y="2984574"/>
              <a:ext cx="312715" cy="312715"/>
            </a:xfrm>
            <a:prstGeom prst="rect">
              <a:avLst/>
            </a:prstGeom>
          </p:spPr>
        </p:pic>
      </p:grpSp>
      <p:pic>
        <p:nvPicPr>
          <p:cNvPr id="143" name="Рисунок 142">
            <a:extLst>
              <a:ext uri="{FF2B5EF4-FFF2-40B4-BE49-F238E27FC236}">
                <a16:creationId xmlns:a16="http://schemas.microsoft.com/office/drawing/2014/main" id="{5020B5E8-AFD2-18AF-4908-326B2B774E04}"/>
              </a:ext>
            </a:extLst>
          </p:cNvPr>
          <p:cNvPicPr>
            <a:picLocks noChangeAspect="1"/>
          </p:cNvPicPr>
          <p:nvPr/>
        </p:nvPicPr>
        <p:blipFill>
          <a:blip r:embed="rId26" cstate="screen">
            <a:alphaModFix/>
            <a:biLevel thresh="75000"/>
            <a:extLst>
              <a:ext uri="{BEBA8EAE-BF5A-486C-A8C5-ECC9F3942E4B}">
                <a14:imgProps xmlns:a14="http://schemas.microsoft.com/office/drawing/2010/main">
                  <a14:imgLayer r:embed="rId27">
                    <a14:imgEffect>
                      <a14:artisticPhotocopy/>
                    </a14:imgEffect>
                  </a14:imgLayer>
                </a14:imgProps>
              </a:ext>
              <a:ext uri="{28A0092B-C50C-407E-A947-70E740481C1C}">
                <a14:useLocalDpi xmlns:a14="http://schemas.microsoft.com/office/drawing/2010/main"/>
              </a:ext>
            </a:extLst>
          </a:blip>
          <a:stretch>
            <a:fillRect/>
          </a:stretch>
        </p:blipFill>
        <p:spPr>
          <a:xfrm>
            <a:off x="9032955" y="1231415"/>
            <a:ext cx="502087" cy="502087"/>
          </a:xfrm>
          <a:prstGeom prst="rect">
            <a:avLst/>
          </a:prstGeom>
        </p:spPr>
      </p:pic>
      <p:pic>
        <p:nvPicPr>
          <p:cNvPr id="144" name="Рисунок 143">
            <a:extLst>
              <a:ext uri="{FF2B5EF4-FFF2-40B4-BE49-F238E27FC236}">
                <a16:creationId xmlns:a16="http://schemas.microsoft.com/office/drawing/2014/main" id="{48B84EE5-9463-2A2D-39E1-B7B2F48441CF}"/>
              </a:ext>
            </a:extLst>
          </p:cNvPr>
          <p:cNvPicPr>
            <a:picLocks noChangeAspect="1"/>
          </p:cNvPicPr>
          <p:nvPr/>
        </p:nvPicPr>
        <p:blipFill>
          <a:blip r:embed="rId28">
            <a:alphaModFix/>
            <a:biLevel thresh="75000"/>
            <a:extLst>
              <a:ext uri="{BEBA8EAE-BF5A-486C-A8C5-ECC9F3942E4B}">
                <a14:imgProps xmlns:a14="http://schemas.microsoft.com/office/drawing/2010/main">
                  <a14:imgLayer r:embed="rId29">
                    <a14:imgEffect>
                      <a14:artisticPhotocopy/>
                    </a14:imgEffect>
                    <a14:imgEffect>
                      <a14:colorTemperature colorTemp="7200"/>
                    </a14:imgEffect>
                  </a14:imgLayer>
                </a14:imgProps>
              </a:ext>
              <a:ext uri="{28A0092B-C50C-407E-A947-70E740481C1C}">
                <a14:useLocalDpi xmlns:a14="http://schemas.microsoft.com/office/drawing/2010/main"/>
              </a:ext>
            </a:extLst>
          </a:blip>
          <a:stretch>
            <a:fillRect/>
          </a:stretch>
        </p:blipFill>
        <p:spPr>
          <a:xfrm>
            <a:off x="8638331" y="1233781"/>
            <a:ext cx="495562" cy="495562"/>
          </a:xfrm>
          <a:prstGeom prst="rect">
            <a:avLst/>
          </a:prstGeom>
        </p:spPr>
      </p:pic>
      <p:sp>
        <p:nvSpPr>
          <p:cNvPr id="147" name="Rectangle: Rounded Corners 174">
            <a:extLst>
              <a:ext uri="{FF2B5EF4-FFF2-40B4-BE49-F238E27FC236}">
                <a16:creationId xmlns:a16="http://schemas.microsoft.com/office/drawing/2014/main" id="{D63C28CD-CFB6-CFBF-2B39-0E6F8B2E6AEA}"/>
              </a:ext>
            </a:extLst>
          </p:cNvPr>
          <p:cNvSpPr/>
          <p:nvPr/>
        </p:nvSpPr>
        <p:spPr>
          <a:xfrm>
            <a:off x="4805674" y="4956095"/>
            <a:ext cx="2128744" cy="3892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a:t>
            </a:r>
            <a:r>
              <a:rPr kumimoji="0" lang="ru-RU"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CDPs developed</a:t>
            </a:r>
          </a:p>
        </p:txBody>
      </p:sp>
      <p:sp>
        <p:nvSpPr>
          <p:cNvPr id="153" name="Title 32">
            <a:extLst>
              <a:ext uri="{FF2B5EF4-FFF2-40B4-BE49-F238E27FC236}">
                <a16:creationId xmlns:a16="http://schemas.microsoft.com/office/drawing/2014/main" id="{560496A2-5967-B00C-5788-EA458F4D14BA}"/>
              </a:ext>
            </a:extLst>
          </p:cNvPr>
          <p:cNvSpPr>
            <a:spLocks noGrp="1"/>
          </p:cNvSpPr>
          <p:nvPr>
            <p:ph type="title"/>
          </p:nvPr>
        </p:nvSpPr>
        <p:spPr>
          <a:xfrm>
            <a:off x="2404313" y="108000"/>
            <a:ext cx="8994026" cy="720000"/>
          </a:xfrm>
        </p:spPr>
        <p:txBody>
          <a:bodyPr/>
          <a:lstStyle/>
          <a:p>
            <a:pPr defTabSz="342908">
              <a:defRPr/>
            </a:pPr>
            <a:r>
              <a:rPr lang="en-US" sz="2800" b="1" cap="all" dirty="0">
                <a:solidFill>
                  <a:prstClr val="white"/>
                </a:solidFill>
                <a:latin typeface="Arial" panose="020B0604020202020204" pitchFamily="34" charset="0"/>
                <a:cs typeface="Arial" panose="020B0604020202020204" pitchFamily="34" charset="0"/>
              </a:rPr>
              <a:t>PROGRESS UNDER COMMODITY GROUPS</a:t>
            </a:r>
          </a:p>
        </p:txBody>
      </p:sp>
      <p:sp>
        <p:nvSpPr>
          <p:cNvPr id="2" name="Полилиния: фигура 32">
            <a:extLst>
              <a:ext uri="{FF2B5EF4-FFF2-40B4-BE49-F238E27FC236}">
                <a16:creationId xmlns:a16="http://schemas.microsoft.com/office/drawing/2014/main" id="{69C5DB24-B5D3-9153-56C2-76A2F3ACC22A}"/>
              </a:ext>
            </a:extLst>
          </p:cNvPr>
          <p:cNvSpPr/>
          <p:nvPr/>
        </p:nvSpPr>
        <p:spPr>
          <a:xfrm rot="10800000">
            <a:off x="7348876" y="4357356"/>
            <a:ext cx="2143048" cy="57224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FFE699">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104">
            <a:extLst>
              <a:ext uri="{FF2B5EF4-FFF2-40B4-BE49-F238E27FC236}">
                <a16:creationId xmlns:a16="http://schemas.microsoft.com/office/drawing/2014/main" id="{D91A58A3-825F-FD6D-DD5F-77A4455CD68E}"/>
              </a:ext>
            </a:extLst>
          </p:cNvPr>
          <p:cNvSpPr/>
          <p:nvPr/>
        </p:nvSpPr>
        <p:spPr>
          <a:xfrm>
            <a:off x="7514144" y="4354498"/>
            <a:ext cx="183156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process</a:t>
            </a:r>
          </a:p>
        </p:txBody>
      </p:sp>
      <p:sp>
        <p:nvSpPr>
          <p:cNvPr id="4" name="Полилиния: фигура 48">
            <a:extLst>
              <a:ext uri="{FF2B5EF4-FFF2-40B4-BE49-F238E27FC236}">
                <a16:creationId xmlns:a16="http://schemas.microsoft.com/office/drawing/2014/main" id="{57037754-76B8-6E8C-FE62-D795A77BE92D}"/>
              </a:ext>
            </a:extLst>
          </p:cNvPr>
          <p:cNvSpPr/>
          <p:nvPr/>
        </p:nvSpPr>
        <p:spPr>
          <a:xfrm rot="10800000">
            <a:off x="9813901" y="2151270"/>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Полилиния: фигура 51">
            <a:extLst>
              <a:ext uri="{FF2B5EF4-FFF2-40B4-BE49-F238E27FC236}">
                <a16:creationId xmlns:a16="http://schemas.microsoft.com/office/drawing/2014/main" id="{9D0FC37C-62AB-7B46-49A3-C7A25C169A4C}"/>
              </a:ext>
            </a:extLst>
          </p:cNvPr>
          <p:cNvSpPr/>
          <p:nvPr/>
        </p:nvSpPr>
        <p:spPr>
          <a:xfrm rot="10800000">
            <a:off x="9813901" y="3189304"/>
            <a:ext cx="2143048" cy="606585"/>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Полилиния: фигура 52">
            <a:extLst>
              <a:ext uri="{FF2B5EF4-FFF2-40B4-BE49-F238E27FC236}">
                <a16:creationId xmlns:a16="http://schemas.microsoft.com/office/drawing/2014/main" id="{F53614FD-E962-3DED-BFD4-345FD00D18BF}"/>
              </a:ext>
            </a:extLst>
          </p:cNvPr>
          <p:cNvSpPr/>
          <p:nvPr/>
        </p:nvSpPr>
        <p:spPr>
          <a:xfrm rot="10800000">
            <a:off x="9813901" y="3830450"/>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173">
            <a:extLst>
              <a:ext uri="{FF2B5EF4-FFF2-40B4-BE49-F238E27FC236}">
                <a16:creationId xmlns:a16="http://schemas.microsoft.com/office/drawing/2014/main" id="{C1A59698-B439-BB9D-7538-0EB625BCCCEB}"/>
              </a:ext>
            </a:extLst>
          </p:cNvPr>
          <p:cNvSpPr/>
          <p:nvPr/>
        </p:nvSpPr>
        <p:spPr>
          <a:xfrm>
            <a:off x="9837150" y="2126665"/>
            <a:ext cx="2105495"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ct val="100000"/>
              </a:lnSpc>
              <a:spcBef>
                <a:spcPct val="0"/>
              </a:spcBef>
              <a:spcAft>
                <a:spcPct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,000 items analysed</a:t>
            </a:r>
          </a:p>
        </p:txBody>
      </p:sp>
      <p:sp>
        <p:nvSpPr>
          <p:cNvPr id="8" name="Полилиния: фигура 53">
            <a:extLst>
              <a:ext uri="{FF2B5EF4-FFF2-40B4-BE49-F238E27FC236}">
                <a16:creationId xmlns:a16="http://schemas.microsoft.com/office/drawing/2014/main" id="{0F6F6246-2C64-2EA2-5570-835459B4DA8C}"/>
              </a:ext>
            </a:extLst>
          </p:cNvPr>
          <p:cNvSpPr/>
          <p:nvPr/>
        </p:nvSpPr>
        <p:spPr>
          <a:xfrm rot="10800000">
            <a:off x="9813901" y="4936105"/>
            <a:ext cx="2143048" cy="56026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Полилиния: фигура 54">
            <a:extLst>
              <a:ext uri="{FF2B5EF4-FFF2-40B4-BE49-F238E27FC236}">
                <a16:creationId xmlns:a16="http://schemas.microsoft.com/office/drawing/2014/main" id="{7AD06558-246C-E0F0-FA3E-12E629BE1573}"/>
              </a:ext>
            </a:extLst>
          </p:cNvPr>
          <p:cNvSpPr/>
          <p:nvPr/>
        </p:nvSpPr>
        <p:spPr>
          <a:xfrm rot="10800000">
            <a:off x="9813901" y="5525108"/>
            <a:ext cx="2143048" cy="57224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Rounded Corners 24">
            <a:extLst>
              <a:ext uri="{FF2B5EF4-FFF2-40B4-BE49-F238E27FC236}">
                <a16:creationId xmlns:a16="http://schemas.microsoft.com/office/drawing/2014/main" id="{FB1371B0-7BE9-3375-8076-BC51DC1DF6DB}"/>
              </a:ext>
            </a:extLst>
          </p:cNvPr>
          <p:cNvSpPr/>
          <p:nvPr/>
        </p:nvSpPr>
        <p:spPr>
          <a:xfrm>
            <a:off x="9772631" y="3181857"/>
            <a:ext cx="217001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ts val="14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than </a:t>
            </a:r>
            <a:r>
              <a:rPr kumimoji="0" lang="ru-RU"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120</a:t>
            </a:r>
            <a:b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manufacturers identified</a:t>
            </a:r>
          </a:p>
        </p:txBody>
      </p:sp>
      <p:sp>
        <p:nvSpPr>
          <p:cNvPr id="11" name="Rectangle: Rounded Corners 25">
            <a:extLst>
              <a:ext uri="{FF2B5EF4-FFF2-40B4-BE49-F238E27FC236}">
                <a16:creationId xmlns:a16="http://schemas.microsoft.com/office/drawing/2014/main" id="{7D03711F-0F79-02BC-D17F-EED2D7708F33}"/>
              </a:ext>
            </a:extLst>
          </p:cNvPr>
          <p:cNvSpPr/>
          <p:nvPr/>
        </p:nvSpPr>
        <p:spPr>
          <a:xfrm>
            <a:off x="9673167" y="3780252"/>
            <a:ext cx="2427925"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TBC</a:t>
            </a:r>
          </a:p>
        </p:txBody>
      </p:sp>
      <p:sp>
        <p:nvSpPr>
          <p:cNvPr id="12" name="Полилиния: фигура 35">
            <a:extLst>
              <a:ext uri="{FF2B5EF4-FFF2-40B4-BE49-F238E27FC236}">
                <a16:creationId xmlns:a16="http://schemas.microsoft.com/office/drawing/2014/main" id="{D1596E06-A531-A144-0BF4-0B151EE77184}"/>
              </a:ext>
            </a:extLst>
          </p:cNvPr>
          <p:cNvSpPr/>
          <p:nvPr/>
        </p:nvSpPr>
        <p:spPr>
          <a:xfrm rot="10800000">
            <a:off x="9811923" y="2653652"/>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Rounded Corners 174">
            <a:extLst>
              <a:ext uri="{FF2B5EF4-FFF2-40B4-BE49-F238E27FC236}">
                <a16:creationId xmlns:a16="http://schemas.microsoft.com/office/drawing/2014/main" id="{EB9AC42D-6F9A-E384-0E49-061EA25CEDAF}"/>
              </a:ext>
            </a:extLst>
          </p:cNvPr>
          <p:cNvSpPr/>
          <p:nvPr/>
        </p:nvSpPr>
        <p:spPr>
          <a:xfrm>
            <a:off x="9813902" y="2627408"/>
            <a:ext cx="2128744"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39</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types of goods</a:t>
            </a:r>
          </a:p>
        </p:txBody>
      </p:sp>
      <p:sp>
        <p:nvSpPr>
          <p:cNvPr id="14" name="Rectangle: Rounded Corners 178">
            <a:extLst>
              <a:ext uri="{FF2B5EF4-FFF2-40B4-BE49-F238E27FC236}">
                <a16:creationId xmlns:a16="http://schemas.microsoft.com/office/drawing/2014/main" id="{BE0760FF-E42D-0197-373B-8353047DC20E}"/>
              </a:ext>
            </a:extLst>
          </p:cNvPr>
          <p:cNvSpPr/>
          <p:nvPr/>
        </p:nvSpPr>
        <p:spPr>
          <a:xfrm>
            <a:off x="10476390" y="4930766"/>
            <a:ext cx="818071"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TBC</a:t>
            </a:r>
          </a:p>
        </p:txBody>
      </p:sp>
      <p:sp>
        <p:nvSpPr>
          <p:cNvPr id="15" name="Rectangle: Rounded Corners 226">
            <a:extLst>
              <a:ext uri="{FF2B5EF4-FFF2-40B4-BE49-F238E27FC236}">
                <a16:creationId xmlns:a16="http://schemas.microsoft.com/office/drawing/2014/main" id="{A36A19E8-97BE-407C-7DC2-B19708D4F849}"/>
              </a:ext>
            </a:extLst>
          </p:cNvPr>
          <p:cNvSpPr/>
          <p:nvPr/>
        </p:nvSpPr>
        <p:spPr>
          <a:xfrm>
            <a:off x="10476390" y="5541255"/>
            <a:ext cx="818071"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TBC</a:t>
            </a:r>
          </a:p>
        </p:txBody>
      </p:sp>
      <p:sp>
        <p:nvSpPr>
          <p:cNvPr id="16" name="Rectangle: Rounded Corners 10">
            <a:extLst>
              <a:ext uri="{FF2B5EF4-FFF2-40B4-BE49-F238E27FC236}">
                <a16:creationId xmlns:a16="http://schemas.microsoft.com/office/drawing/2014/main" id="{4469B355-8967-BE29-C9ED-9C9BD85683BA}"/>
              </a:ext>
            </a:extLst>
          </p:cNvPr>
          <p:cNvSpPr/>
          <p:nvPr/>
        </p:nvSpPr>
        <p:spPr>
          <a:xfrm>
            <a:off x="9818451" y="1728788"/>
            <a:ext cx="2143048" cy="28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Commodity Group D</a:t>
            </a:r>
          </a:p>
        </p:txBody>
      </p:sp>
      <p:sp>
        <p:nvSpPr>
          <p:cNvPr id="25" name="Полилиния: фигура 32">
            <a:extLst>
              <a:ext uri="{FF2B5EF4-FFF2-40B4-BE49-F238E27FC236}">
                <a16:creationId xmlns:a16="http://schemas.microsoft.com/office/drawing/2014/main" id="{06261991-0427-55E7-316C-D79447AED2C5}"/>
              </a:ext>
            </a:extLst>
          </p:cNvPr>
          <p:cNvSpPr/>
          <p:nvPr/>
        </p:nvSpPr>
        <p:spPr>
          <a:xfrm rot="10800000">
            <a:off x="9811923" y="4363737"/>
            <a:ext cx="2143048" cy="57224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ectangle: Rounded Corners 104">
            <a:extLst>
              <a:ext uri="{FF2B5EF4-FFF2-40B4-BE49-F238E27FC236}">
                <a16:creationId xmlns:a16="http://schemas.microsoft.com/office/drawing/2014/main" id="{50B3682A-84C7-2CD8-8061-B135829C61D4}"/>
              </a:ext>
            </a:extLst>
          </p:cNvPr>
          <p:cNvSpPr/>
          <p:nvPr/>
        </p:nvSpPr>
        <p:spPr>
          <a:xfrm>
            <a:off x="9977191" y="4360879"/>
            <a:ext cx="183156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TBC</a:t>
            </a:r>
          </a:p>
        </p:txBody>
      </p:sp>
      <p:pic>
        <p:nvPicPr>
          <p:cNvPr id="32" name="Picture 31">
            <a:extLst>
              <a:ext uri="{FF2B5EF4-FFF2-40B4-BE49-F238E27FC236}">
                <a16:creationId xmlns:a16="http://schemas.microsoft.com/office/drawing/2014/main" id="{CF64461E-AC43-C679-56AC-0994A49D3D7F}"/>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9838734" y="1175949"/>
            <a:ext cx="495563" cy="495563"/>
          </a:xfrm>
          <a:prstGeom prst="rect">
            <a:avLst/>
          </a:prstGeom>
        </p:spPr>
      </p:pic>
      <p:pic>
        <p:nvPicPr>
          <p:cNvPr id="34" name="Picture 33">
            <a:extLst>
              <a:ext uri="{FF2B5EF4-FFF2-40B4-BE49-F238E27FC236}">
                <a16:creationId xmlns:a16="http://schemas.microsoft.com/office/drawing/2014/main" id="{91103718-A7FC-5EF0-4EF9-C4566C578BC1}"/>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10367684" y="1165222"/>
            <a:ext cx="495563" cy="495563"/>
          </a:xfrm>
          <a:prstGeom prst="rect">
            <a:avLst/>
          </a:prstGeom>
        </p:spPr>
      </p:pic>
      <p:pic>
        <p:nvPicPr>
          <p:cNvPr id="36" name="Picture 35">
            <a:extLst>
              <a:ext uri="{FF2B5EF4-FFF2-40B4-BE49-F238E27FC236}">
                <a16:creationId xmlns:a16="http://schemas.microsoft.com/office/drawing/2014/main" id="{2A30461A-0CA2-7462-C0D6-E83024D3D1D4}"/>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10928218" y="1189232"/>
            <a:ext cx="470121" cy="470121"/>
          </a:xfrm>
          <a:prstGeom prst="rect">
            <a:avLst/>
          </a:prstGeom>
        </p:spPr>
      </p:pic>
      <p:pic>
        <p:nvPicPr>
          <p:cNvPr id="38" name="Picture 37">
            <a:extLst>
              <a:ext uri="{FF2B5EF4-FFF2-40B4-BE49-F238E27FC236}">
                <a16:creationId xmlns:a16="http://schemas.microsoft.com/office/drawing/2014/main" id="{C554928E-FC31-9E32-AB8F-0CB55327494B}"/>
              </a:ext>
            </a:extLst>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11505305" y="1189232"/>
            <a:ext cx="437339" cy="437339"/>
          </a:xfrm>
          <a:prstGeom prst="rect">
            <a:avLst/>
          </a:prstGeom>
        </p:spPr>
      </p:pic>
    </p:spTree>
    <p:extLst>
      <p:ext uri="{BB962C8B-B14F-4D97-AF65-F5344CB8AC3E}">
        <p14:creationId xmlns:p14="http://schemas.microsoft.com/office/powerpoint/2010/main" val="25138183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7F32E-3A8A-2B08-38DB-09A7307F0A1C}"/>
              </a:ext>
            </a:extLst>
          </p:cNvPr>
          <p:cNvSpPr>
            <a:spLocks noGrp="1"/>
          </p:cNvSpPr>
          <p:nvPr>
            <p:ph type="title"/>
          </p:nvPr>
        </p:nvSpPr>
        <p:spPr/>
        <p:txBody>
          <a:bodyPr/>
          <a:lstStyle/>
          <a:p>
            <a:pPr defTabSz="342900">
              <a:lnSpc>
                <a:spcPct val="100000"/>
              </a:lnSpc>
              <a:spcBef>
                <a:spcPts val="0"/>
              </a:spcBef>
              <a:defRPr/>
            </a:pPr>
            <a:r>
              <a:rPr lang="en-US" b="1" cap="all" dirty="0">
                <a:solidFill>
                  <a:schemeClr val="bg1"/>
                </a:solidFill>
                <a:latin typeface="Arial" panose="020B0604020202020204" pitchFamily="34" charset="0"/>
                <a:cs typeface="Arial" panose="020B0604020202020204" pitchFamily="34" charset="0"/>
              </a:rPr>
              <a:t>Pumps &amp; seals, heat exchangers</a:t>
            </a:r>
            <a:endParaRPr lang="ru-RU" b="1" cap="all" dirty="0">
              <a:solidFill>
                <a:schemeClr val="bg1"/>
              </a:solidFill>
              <a:latin typeface="Arial" panose="020B0604020202020204" pitchFamily="34" charset="0"/>
              <a:cs typeface="Arial" panose="020B0604020202020204" pitchFamily="34" charset="0"/>
            </a:endParaRPr>
          </a:p>
        </p:txBody>
      </p:sp>
      <p:pic>
        <p:nvPicPr>
          <p:cNvPr id="52" name="Picture 9">
            <a:extLst>
              <a:ext uri="{FF2B5EF4-FFF2-40B4-BE49-F238E27FC236}">
                <a16:creationId xmlns:a16="http://schemas.microsoft.com/office/drawing/2014/main" id="{D812D7CE-D36E-8B7A-7985-C896998FBF7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4875" y="2800016"/>
            <a:ext cx="766979" cy="572867"/>
          </a:xfrm>
          <a:prstGeom prst="rect">
            <a:avLst/>
          </a:prstGeom>
        </p:spPr>
      </p:pic>
      <p:pic>
        <p:nvPicPr>
          <p:cNvPr id="53" name="Picture 11">
            <a:extLst>
              <a:ext uri="{FF2B5EF4-FFF2-40B4-BE49-F238E27FC236}">
                <a16:creationId xmlns:a16="http://schemas.microsoft.com/office/drawing/2014/main" id="{ABAAB7B3-5003-7F04-CE98-407E2BB28D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21520" y="2700314"/>
            <a:ext cx="460354" cy="772888"/>
          </a:xfrm>
          <a:prstGeom prst="rect">
            <a:avLst/>
          </a:prstGeom>
        </p:spPr>
      </p:pic>
      <p:pic>
        <p:nvPicPr>
          <p:cNvPr id="54" name="Picture 10">
            <a:extLst>
              <a:ext uri="{FF2B5EF4-FFF2-40B4-BE49-F238E27FC236}">
                <a16:creationId xmlns:a16="http://schemas.microsoft.com/office/drawing/2014/main" id="{85BD859D-B1FA-CC1B-F269-CFAAE0C741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13837" y="2754899"/>
            <a:ext cx="460354" cy="663099"/>
          </a:xfrm>
          <a:prstGeom prst="rect">
            <a:avLst/>
          </a:prstGeom>
        </p:spPr>
      </p:pic>
      <p:sp>
        <p:nvSpPr>
          <p:cNvPr id="55" name="TextBox 54">
            <a:extLst>
              <a:ext uri="{FF2B5EF4-FFF2-40B4-BE49-F238E27FC236}">
                <a16:creationId xmlns:a16="http://schemas.microsoft.com/office/drawing/2014/main" id="{960B7671-EBED-A93C-2202-1B0F5A9E2403}"/>
              </a:ext>
            </a:extLst>
          </p:cNvPr>
          <p:cNvSpPr txBox="1"/>
          <p:nvPr/>
        </p:nvSpPr>
        <p:spPr>
          <a:xfrm>
            <a:off x="2291074" y="2786367"/>
            <a:ext cx="1225373" cy="600164"/>
          </a:xfrm>
          <a:prstGeom prst="rect">
            <a:avLst/>
          </a:prstGeom>
          <a:noFill/>
        </p:spPr>
        <p:txBody>
          <a:bodyPr wrap="square">
            <a:spAutoFit/>
          </a:bodyPr>
          <a:lstStyle/>
          <a:p>
            <a:pPr marL="57150" marR="0" lvl="0" indent="0" algn="ctr" defTabSz="914400"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Centrifugal and rotary pumps</a:t>
            </a:r>
            <a:br>
              <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682 ea</a:t>
            </a:r>
          </a:p>
        </p:txBody>
      </p:sp>
      <p:sp>
        <p:nvSpPr>
          <p:cNvPr id="56" name="TextBox 55">
            <a:extLst>
              <a:ext uri="{FF2B5EF4-FFF2-40B4-BE49-F238E27FC236}">
                <a16:creationId xmlns:a16="http://schemas.microsoft.com/office/drawing/2014/main" id="{87F5292D-1B7F-C864-B9CD-DAE810370B39}"/>
              </a:ext>
            </a:extLst>
          </p:cNvPr>
          <p:cNvSpPr txBox="1"/>
          <p:nvPr/>
        </p:nvSpPr>
        <p:spPr>
          <a:xfrm>
            <a:off x="6481291" y="2797643"/>
            <a:ext cx="1225373" cy="600164"/>
          </a:xfrm>
          <a:prstGeom prst="rect">
            <a:avLst/>
          </a:prstGeom>
          <a:noFill/>
        </p:spPr>
        <p:txBody>
          <a:bodyPr wrap="square">
            <a:spAutoFit/>
          </a:bodyPr>
          <a:lstStyle/>
          <a:p>
            <a:pPr marL="57150" marR="0" lvl="0" indent="0" algn="ctr" defTabSz="914400"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Diaphragm pumps</a:t>
            </a:r>
            <a:br>
              <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875 ea</a:t>
            </a:r>
          </a:p>
        </p:txBody>
      </p:sp>
      <p:sp>
        <p:nvSpPr>
          <p:cNvPr id="57" name="TextBox 56">
            <a:extLst>
              <a:ext uri="{FF2B5EF4-FFF2-40B4-BE49-F238E27FC236}">
                <a16:creationId xmlns:a16="http://schemas.microsoft.com/office/drawing/2014/main" id="{2FEB35F9-A0F3-0198-37CB-D487CE7606BB}"/>
              </a:ext>
            </a:extLst>
          </p:cNvPr>
          <p:cNvSpPr txBox="1"/>
          <p:nvPr/>
        </p:nvSpPr>
        <p:spPr>
          <a:xfrm>
            <a:off x="4385740" y="2782668"/>
            <a:ext cx="1284704" cy="600164"/>
          </a:xfrm>
          <a:prstGeom prst="rect">
            <a:avLst/>
          </a:prstGeom>
          <a:noFill/>
        </p:spPr>
        <p:txBody>
          <a:bodyPr wrap="square">
            <a:spAutoFit/>
          </a:bodyPr>
          <a:lstStyle/>
          <a:p>
            <a:pPr marL="57150" marR="0" lvl="0" indent="0" algn="ctr" defTabSz="914400"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Submersible pumps</a:t>
            </a:r>
            <a:br>
              <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124 ea</a:t>
            </a:r>
          </a:p>
        </p:txBody>
      </p:sp>
      <p:pic>
        <p:nvPicPr>
          <p:cNvPr id="58" name="Picture 12">
            <a:extLst>
              <a:ext uri="{FF2B5EF4-FFF2-40B4-BE49-F238E27FC236}">
                <a16:creationId xmlns:a16="http://schemas.microsoft.com/office/drawing/2014/main" id="{9243863B-FAF4-B537-3A8E-735F9605600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905692" y="2708602"/>
            <a:ext cx="888288" cy="709396"/>
          </a:xfrm>
          <a:prstGeom prst="rect">
            <a:avLst/>
          </a:prstGeom>
        </p:spPr>
      </p:pic>
      <p:sp>
        <p:nvSpPr>
          <p:cNvPr id="59" name="TextBox 58">
            <a:extLst>
              <a:ext uri="{FF2B5EF4-FFF2-40B4-BE49-F238E27FC236}">
                <a16:creationId xmlns:a16="http://schemas.microsoft.com/office/drawing/2014/main" id="{DD4BE1A2-EFE8-44AB-30B7-C6F9BD2BC65A}"/>
              </a:ext>
            </a:extLst>
          </p:cNvPr>
          <p:cNvSpPr txBox="1"/>
          <p:nvPr/>
        </p:nvSpPr>
        <p:spPr>
          <a:xfrm>
            <a:off x="8643524" y="2794847"/>
            <a:ext cx="1460546" cy="600164"/>
          </a:xfrm>
          <a:prstGeom prst="rect">
            <a:avLst/>
          </a:prstGeom>
          <a:noFill/>
        </p:spPr>
        <p:txBody>
          <a:bodyPr wrap="square">
            <a:spAutoFit/>
          </a:bodyPr>
          <a:lstStyle/>
          <a:p>
            <a:pPr marL="57150" marR="0" lvl="0" indent="0" algn="ctr" defTabSz="914400"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Accessories and seals</a:t>
            </a:r>
            <a:br>
              <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17,462 ea</a:t>
            </a:r>
          </a:p>
        </p:txBody>
      </p:sp>
      <p:sp>
        <p:nvSpPr>
          <p:cNvPr id="71" name="Прямоугольник 14">
            <a:extLst>
              <a:ext uri="{FF2B5EF4-FFF2-40B4-BE49-F238E27FC236}">
                <a16:creationId xmlns:a16="http://schemas.microsoft.com/office/drawing/2014/main" id="{822457DC-C405-9EE7-F218-24E5F10EB3E7}"/>
              </a:ext>
            </a:extLst>
          </p:cNvPr>
          <p:cNvSpPr/>
          <p:nvPr/>
        </p:nvSpPr>
        <p:spPr>
          <a:xfrm>
            <a:off x="297680" y="2216931"/>
            <a:ext cx="11596639" cy="349867"/>
          </a:xfrm>
          <a:prstGeom prst="rect">
            <a:avLst/>
          </a:prstGeom>
          <a:solidFill>
            <a:srgbClr val="ED7D31">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244"/>
              </a:spcAft>
              <a:buClrTx/>
              <a:buSzPct val="100000"/>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PUMPS &amp; SEALS</a:t>
            </a:r>
          </a:p>
        </p:txBody>
      </p:sp>
      <p:sp>
        <p:nvSpPr>
          <p:cNvPr id="3" name="Прямоугольник 14">
            <a:extLst>
              <a:ext uri="{FF2B5EF4-FFF2-40B4-BE49-F238E27FC236}">
                <a16:creationId xmlns:a16="http://schemas.microsoft.com/office/drawing/2014/main" id="{E973DEFE-91ED-43F1-A8E6-BFB6EA459BF2}"/>
              </a:ext>
            </a:extLst>
          </p:cNvPr>
          <p:cNvSpPr/>
          <p:nvPr/>
        </p:nvSpPr>
        <p:spPr>
          <a:xfrm>
            <a:off x="297680" y="4207672"/>
            <a:ext cx="11596639" cy="349867"/>
          </a:xfrm>
          <a:prstGeom prst="rect">
            <a:avLst/>
          </a:prstGeom>
          <a:solidFill>
            <a:srgbClr val="ED7D31">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244"/>
              </a:spcAft>
              <a:buClrTx/>
              <a:buSzPct val="100000"/>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HEAT EXCHANGERS / HEAT TRANSFER EQUIPMENT</a:t>
            </a:r>
          </a:p>
        </p:txBody>
      </p:sp>
      <p:pic>
        <p:nvPicPr>
          <p:cNvPr id="4" name="Picture 8">
            <a:extLst>
              <a:ext uri="{FF2B5EF4-FFF2-40B4-BE49-F238E27FC236}">
                <a16:creationId xmlns:a16="http://schemas.microsoft.com/office/drawing/2014/main" id="{B306C304-B883-7135-353F-417EE6C21B8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66792" y="4603727"/>
            <a:ext cx="933666" cy="5257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626408D-F3D1-DA11-A25F-0F46F1180EBB}"/>
              </a:ext>
            </a:extLst>
          </p:cNvPr>
          <p:cNvPicPr>
            <a:picLocks noChangeAspect="1"/>
          </p:cNvPicPr>
          <p:nvPr/>
        </p:nvPicPr>
        <p:blipFill rotWithShape="1">
          <a:blip r:embed="rId7"/>
          <a:srcRect l="13397" r="8959" b="40656"/>
          <a:stretch/>
        </p:blipFill>
        <p:spPr>
          <a:xfrm>
            <a:off x="8551990" y="4670713"/>
            <a:ext cx="804838" cy="461627"/>
          </a:xfrm>
          <a:prstGeom prst="rect">
            <a:avLst/>
          </a:prstGeom>
        </p:spPr>
      </p:pic>
      <p:sp>
        <p:nvSpPr>
          <p:cNvPr id="6" name="TextBox 5">
            <a:extLst>
              <a:ext uri="{FF2B5EF4-FFF2-40B4-BE49-F238E27FC236}">
                <a16:creationId xmlns:a16="http://schemas.microsoft.com/office/drawing/2014/main" id="{89CED7FE-5F51-B22B-EDD5-5E5CE3A90A34}"/>
              </a:ext>
            </a:extLst>
          </p:cNvPr>
          <p:cNvSpPr txBox="1"/>
          <p:nvPr/>
        </p:nvSpPr>
        <p:spPr>
          <a:xfrm>
            <a:off x="9379123" y="4701453"/>
            <a:ext cx="1460546" cy="430887"/>
          </a:xfrm>
          <a:prstGeom prst="rect">
            <a:avLst/>
          </a:prstGeom>
          <a:noFill/>
        </p:spPr>
        <p:txBody>
          <a:bodyPr wrap="square">
            <a:spAutoFit/>
          </a:bodyPr>
          <a:lstStyle/>
          <a:p>
            <a:pPr marL="57150" marR="0" lvl="0" indent="0" algn="ctr" defTabSz="914400"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Air cooler fin fans</a:t>
            </a:r>
            <a:br>
              <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235 ea</a:t>
            </a:r>
          </a:p>
        </p:txBody>
      </p:sp>
      <p:sp>
        <p:nvSpPr>
          <p:cNvPr id="7" name="TextBox 6">
            <a:extLst>
              <a:ext uri="{FF2B5EF4-FFF2-40B4-BE49-F238E27FC236}">
                <a16:creationId xmlns:a16="http://schemas.microsoft.com/office/drawing/2014/main" id="{7A4D2F78-0EC1-832E-67CD-B42B2768D736}"/>
              </a:ext>
            </a:extLst>
          </p:cNvPr>
          <p:cNvSpPr txBox="1"/>
          <p:nvPr/>
        </p:nvSpPr>
        <p:spPr>
          <a:xfrm>
            <a:off x="2205138" y="4585358"/>
            <a:ext cx="2011112" cy="600164"/>
          </a:xfrm>
          <a:prstGeom prst="rect">
            <a:avLst/>
          </a:prstGeom>
          <a:noFill/>
        </p:spPr>
        <p:txBody>
          <a:bodyPr wrap="square">
            <a:spAutoFit/>
          </a:bodyPr>
          <a:lstStyle/>
          <a:p>
            <a:pPr marL="57150" marR="0" lvl="0" indent="0" algn="ctr" defTabSz="914400"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Shell &amp; Tube heat exchangers &amp; tube bundles</a:t>
            </a:r>
            <a:br>
              <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98 ea</a:t>
            </a:r>
          </a:p>
        </p:txBody>
      </p:sp>
      <p:pic>
        <p:nvPicPr>
          <p:cNvPr id="8" name="Picture 10">
            <a:extLst>
              <a:ext uri="{FF2B5EF4-FFF2-40B4-BE49-F238E27FC236}">
                <a16:creationId xmlns:a16="http://schemas.microsoft.com/office/drawing/2014/main" id="{B9278464-A875-CF17-447E-9E25171F79D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32953" y="4547992"/>
            <a:ext cx="933665" cy="68266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78C56BB-57E3-DB34-23EE-BE8198FEB60A}"/>
              </a:ext>
            </a:extLst>
          </p:cNvPr>
          <p:cNvSpPr txBox="1"/>
          <p:nvPr/>
        </p:nvSpPr>
        <p:spPr>
          <a:xfrm>
            <a:off x="6118141" y="4673880"/>
            <a:ext cx="1632489" cy="430887"/>
          </a:xfrm>
          <a:prstGeom prst="rect">
            <a:avLst/>
          </a:prstGeom>
          <a:noFill/>
        </p:spPr>
        <p:txBody>
          <a:bodyPr wrap="square">
            <a:spAutoFit/>
          </a:bodyPr>
          <a:lstStyle/>
          <a:p>
            <a:pPr marL="57150" marR="0" lvl="0" indent="0" algn="ctr" defTabSz="914400"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Plate heat exchangers</a:t>
            </a:r>
            <a:br>
              <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82 ea</a:t>
            </a:r>
          </a:p>
        </p:txBody>
      </p:sp>
    </p:spTree>
    <p:extLst>
      <p:ext uri="{BB962C8B-B14F-4D97-AF65-F5344CB8AC3E}">
        <p14:creationId xmlns:p14="http://schemas.microsoft.com/office/powerpoint/2010/main" val="26763725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8">
            <a:extLst>
              <a:ext uri="{FF2B5EF4-FFF2-40B4-BE49-F238E27FC236}">
                <a16:creationId xmlns:a16="http://schemas.microsoft.com/office/drawing/2014/main" id="{8DDF68DA-1EA8-5C78-A1C2-D7B8F6B8F44A}"/>
              </a:ext>
            </a:extLst>
          </p:cNvPr>
          <p:cNvSpPr/>
          <p:nvPr/>
        </p:nvSpPr>
        <p:spPr>
          <a:xfrm>
            <a:off x="1100051" y="4458910"/>
            <a:ext cx="9991897" cy="1531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80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range and specificity of services for assistance in the development of the potential of manufacturers, offered by IMBC, are limited and are subject to provision on an individual basis, depending on the readiness of the manufacturer to supply their manufactured goods in line with the requirements of the Operators.</a:t>
            </a:r>
          </a:p>
          <a:p>
            <a:pPr marL="0" marR="0" lvl="0" indent="0" algn="just" defTabSz="457200" rtl="0" eaLnBrk="1" fontAlgn="auto" latinLnBrk="0" hangingPunct="1">
              <a:lnSpc>
                <a:spcPct val="100000"/>
              </a:lnSpc>
              <a:spcBef>
                <a:spcPts val="0"/>
              </a:spcBef>
              <a:spcAft>
                <a:spcPts val="80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Assistance from IMBC does not oblige any retaliatory action from the potential manufacturer. The services of IMBC do not represent a guarantee of the successful participation and / or successful award of Contracts to the manufacturer in the procurement processes of the Operators.</a:t>
            </a:r>
          </a:p>
        </p:txBody>
      </p:sp>
      <p:pic>
        <p:nvPicPr>
          <p:cNvPr id="2" name="Graphic 5" descr="Email outline">
            <a:extLst>
              <a:ext uri="{FF2B5EF4-FFF2-40B4-BE49-F238E27FC236}">
                <a16:creationId xmlns:a16="http://schemas.microsoft.com/office/drawing/2014/main" id="{BAD5528B-DFCF-9B9B-852C-66A42FBD671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62769" y="1981941"/>
            <a:ext cx="360000" cy="360000"/>
          </a:xfrm>
          <a:prstGeom prst="rect">
            <a:avLst/>
          </a:prstGeom>
        </p:spPr>
      </p:pic>
      <p:pic>
        <p:nvPicPr>
          <p:cNvPr id="9" name="Graphic 6" descr="Telephone outline">
            <a:extLst>
              <a:ext uri="{FF2B5EF4-FFF2-40B4-BE49-F238E27FC236}">
                <a16:creationId xmlns:a16="http://schemas.microsoft.com/office/drawing/2014/main" id="{A827FE2A-49C0-7337-CD69-E559F08C90E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62769" y="2717013"/>
            <a:ext cx="360000" cy="360000"/>
          </a:xfrm>
          <a:prstGeom prst="rect">
            <a:avLst/>
          </a:prstGeom>
        </p:spPr>
      </p:pic>
      <p:pic>
        <p:nvPicPr>
          <p:cNvPr id="10" name="Graphic 7" descr="World outline">
            <a:extLst>
              <a:ext uri="{FF2B5EF4-FFF2-40B4-BE49-F238E27FC236}">
                <a16:creationId xmlns:a16="http://schemas.microsoft.com/office/drawing/2014/main" id="{AF53FC88-E7E8-A1C8-5DD8-C29CC836088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11599" y="3480660"/>
            <a:ext cx="360000" cy="360000"/>
          </a:xfrm>
          <a:prstGeom prst="rect">
            <a:avLst/>
          </a:prstGeom>
        </p:spPr>
      </p:pic>
      <p:sp>
        <p:nvSpPr>
          <p:cNvPr id="11" name="TextBox 10">
            <a:extLst>
              <a:ext uri="{FF2B5EF4-FFF2-40B4-BE49-F238E27FC236}">
                <a16:creationId xmlns:a16="http://schemas.microsoft.com/office/drawing/2014/main" id="{2C44C63D-BE4B-0885-D825-A6AED1252353}"/>
              </a:ext>
            </a:extLst>
          </p:cNvPr>
          <p:cNvSpPr txBox="1"/>
          <p:nvPr/>
        </p:nvSpPr>
        <p:spPr>
          <a:xfrm>
            <a:off x="1920428" y="2014792"/>
            <a:ext cx="3467456" cy="18158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prstClr val="black">
                  <a:lumMod val="50000"/>
                  <a:lumOff val="50000"/>
                </a:prstClr>
              </a:buClr>
              <a:buSzPct val="70000"/>
              <a:buFontTx/>
              <a:buNone/>
              <a:tabLst/>
              <a:defRPr/>
            </a:pP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hlinkClick r:id="rId8">
                  <a:extLst>
                    <a:ext uri="{A12FA001-AC4F-418D-AE19-62706E023703}">
                      <ahyp:hlinkClr xmlns:ahyp="http://schemas.microsoft.com/office/drawing/2018/hyperlinkcolor" val="tx"/>
                    </a:ext>
                  </a:extLst>
                </a:hlinkClick>
              </a:rPr>
              <a:t>technicalsupport</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8">
                  <a:extLst>
                    <a:ext uri="{A12FA001-AC4F-418D-AE19-62706E023703}">
                      <ahyp:hlinkClr xmlns:ahyp="http://schemas.microsoft.com/office/drawing/2018/hyperlinkcolor" val="tx"/>
                    </a:ext>
                  </a:extLst>
                </a:hlinkClick>
              </a:rPr>
              <a:t>@imbc.kz</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prstClr val="black">
                  <a:lumMod val="50000"/>
                  <a:lumOff val="50000"/>
                </a:prstClr>
              </a:buClr>
              <a:buSzPct val="70000"/>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prstClr val="black">
                  <a:lumMod val="50000"/>
                  <a:lumOff val="50000"/>
                </a:prstClr>
              </a:buClr>
              <a:buSzPct val="70000"/>
              <a:buFontTx/>
              <a:buNone/>
              <a:tabLst/>
              <a:defRPr/>
            </a:pPr>
            <a:endParaRPr kumimoji="0" lang="kk-KZ"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prstClr val="black">
                  <a:lumMod val="50000"/>
                  <a:lumOff val="50000"/>
                </a:prstClr>
              </a:buClr>
              <a:buSzPct val="70000"/>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+ 7 (7172) 39-99-66</a:t>
            </a:r>
            <a:endParaRPr kumimoji="0" lang="kk-KZ"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prstClr val="black">
                  <a:lumMod val="50000"/>
                  <a:lumOff val="50000"/>
                </a:prstClr>
              </a:buClr>
              <a:buSzPct val="70000"/>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prstClr val="black">
                  <a:lumMod val="50000"/>
                  <a:lumOff val="50000"/>
                </a:prstClr>
              </a:buClr>
              <a:buSzPct val="70000"/>
              <a:buFontTx/>
              <a:buNone/>
              <a:tabLst/>
              <a:defRPr/>
            </a:pPr>
            <a:endParaRPr kumimoji="0" lang="kk-KZ"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prstClr val="black">
                  <a:lumMod val="50000"/>
                  <a:lumOff val="50000"/>
                </a:prstClr>
              </a:buClr>
              <a:buSzPct val="70000"/>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9">
                  <a:extLst>
                    <a:ext uri="{A12FA001-AC4F-418D-AE19-62706E023703}">
                      <ahyp:hlinkClr xmlns:ahyp="http://schemas.microsoft.com/office/drawing/2018/hyperlinkcolor" val="tx"/>
                    </a:ext>
                  </a:extLst>
                </a:hlinkClick>
              </a:rPr>
              <a:t>www.imbc.kz</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29606997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38AA010C-8B75-454C-9725-0D26A5D1A922}"/>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4" name="Oval 1">
              <a:extLst>
                <a:ext uri="{FF2B5EF4-FFF2-40B4-BE49-F238E27FC236}">
                  <a16:creationId xmlns:a16="http://schemas.microsoft.com/office/drawing/2014/main" id="{C9AA1BFE-26B3-4B8A-8A2B-1BA306E30406}"/>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5" name="Oval 1">
              <a:extLst>
                <a:ext uri="{FF2B5EF4-FFF2-40B4-BE49-F238E27FC236}">
                  <a16:creationId xmlns:a16="http://schemas.microsoft.com/office/drawing/2014/main" id="{CBCC5686-96D8-42D7-BBF0-0F7E5AB3FBE6}"/>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 name="Oval 1">
              <a:extLst>
                <a:ext uri="{FF2B5EF4-FFF2-40B4-BE49-F238E27FC236}">
                  <a16:creationId xmlns:a16="http://schemas.microsoft.com/office/drawing/2014/main" id="{8CD7F5EE-AD2E-4F0D-ABBC-C7E405518008}"/>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Calibri" panose="020F0502020204030204"/>
                <a:ea typeface="맑은 고딕" panose="020B0503020000020004" pitchFamily="34" charset="-127"/>
                <a:cs typeface="+mn-cs"/>
              </a:endParaRPr>
            </a:p>
          </p:txBody>
        </p:sp>
        <p:sp>
          <p:nvSpPr>
            <p:cNvPr id="7" name="Oval 1">
              <a:extLst>
                <a:ext uri="{FF2B5EF4-FFF2-40B4-BE49-F238E27FC236}">
                  <a16:creationId xmlns:a16="http://schemas.microsoft.com/office/drawing/2014/main" id="{E9978A0B-F96B-4FA3-B621-F7B0D428EBC6}"/>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sp>
        <p:nvSpPr>
          <p:cNvPr id="8" name="Title 7">
            <a:extLst>
              <a:ext uri="{FF2B5EF4-FFF2-40B4-BE49-F238E27FC236}">
                <a16:creationId xmlns:a16="http://schemas.microsoft.com/office/drawing/2014/main" id="{345CE19F-3E77-441D-A447-C2B5773A2E35}"/>
              </a:ext>
            </a:extLst>
          </p:cNvPr>
          <p:cNvSpPr txBox="1">
            <a:spLocks noGrp="1"/>
          </p:cNvSpPr>
          <p:nvPr>
            <p:ph type="ctrTitle"/>
          </p:nvPr>
        </p:nvSpPr>
        <p:spPr>
          <a:xfrm>
            <a:off x="1594713" y="4270557"/>
            <a:ext cx="5848350" cy="1754326"/>
          </a:xfrm>
          <a:prstGeom prst="rect">
            <a:avLst/>
          </a:prstGeom>
          <a:noFill/>
        </p:spPr>
        <p:txBody>
          <a:bodyPr wrap="square" rtlCol="0">
            <a:spAutoFit/>
          </a:bodyPr>
          <a:lstStyle/>
          <a:p>
            <a:pPr algn="l"/>
            <a:r>
              <a:rPr lang="en-GB" dirty="0">
                <a:solidFill>
                  <a:schemeClr val="bg1"/>
                </a:solidFill>
                <a:latin typeface="Calibri" panose="020F0502020204030204" pitchFamily="34" charset="0"/>
                <a:cs typeface="Calibri" panose="020F0502020204030204" pitchFamily="34" charset="0"/>
              </a:rPr>
              <a:t>KPO Supplier          Database</a:t>
            </a:r>
            <a:br>
              <a:rPr lang="en-GB" dirty="0">
                <a:solidFill>
                  <a:schemeClr val="bg1"/>
                </a:solidFill>
                <a:latin typeface="Calibri" panose="020F0502020204030204" pitchFamily="34" charset="0"/>
                <a:cs typeface="Calibri" panose="020F0502020204030204" pitchFamily="34" charset="0"/>
              </a:rPr>
            </a:br>
            <a:endParaRPr lang="en-US" dirty="0">
              <a:solidFill>
                <a:schemeClr val="bg1"/>
              </a:solidFill>
              <a:latin typeface="Calibri" panose="020F0502020204030204" pitchFamily="34" charset="0"/>
              <a:cs typeface="Calibri" panose="020F0502020204030204" pitchFamily="34" charset="0"/>
            </a:endParaRPr>
          </a:p>
        </p:txBody>
      </p:sp>
      <p:sp>
        <p:nvSpPr>
          <p:cNvPr id="11" name="Title 7">
            <a:extLst>
              <a:ext uri="{FF2B5EF4-FFF2-40B4-BE49-F238E27FC236}">
                <a16:creationId xmlns:a16="http://schemas.microsoft.com/office/drawing/2014/main" id="{716D210C-2352-423C-A205-69326BB58045}"/>
              </a:ext>
            </a:extLst>
          </p:cNvPr>
          <p:cNvSpPr txBox="1">
            <a:spLocks/>
          </p:cNvSpPr>
          <p:nvPr/>
        </p:nvSpPr>
        <p:spPr>
          <a:xfrm>
            <a:off x="8463549" y="4425317"/>
            <a:ext cx="3230704" cy="1421928"/>
          </a:xfrm>
          <a:prstGeom prst="rect">
            <a:avLst/>
          </a:prstGeom>
          <a:noFill/>
        </p:spPr>
        <p:txBody>
          <a:bodyPr wrap="square" rtlCol="0" anchor="b">
            <a:spAutoFit/>
          </a:bodyPr>
          <a:lstStyle>
            <a:lvl1pPr algn="ctr" defTabSz="914400" rtl="0" eaLnBrk="1" latinLnBrk="0" hangingPunct="1">
              <a:lnSpc>
                <a:spcPct val="90000"/>
              </a:lnSpc>
              <a:spcBef>
                <a:spcPct val="0"/>
              </a:spcBef>
              <a:buNone/>
              <a:defRPr lang="it-IT" sz="4000" b="1" kern="1200" dirty="0">
                <a:solidFill>
                  <a:srgbClr val="FFFFFF"/>
                </a:solidFill>
                <a:latin typeface="+mn-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t>Merkhat Brekeyev </a:t>
            </a:r>
            <a:endParaRPr kumimoji="0" lang="kk-KZ" sz="2400" b="1"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400" b="1"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t>Senior Vendor Qualification Specialist</a:t>
            </a:r>
          </a:p>
        </p:txBody>
      </p:sp>
      <p:pic>
        <p:nvPicPr>
          <p:cNvPr id="12" name="Picture 11">
            <a:extLst>
              <a:ext uri="{FF2B5EF4-FFF2-40B4-BE49-F238E27FC236}">
                <a16:creationId xmlns:a16="http://schemas.microsoft.com/office/drawing/2014/main" id="{23A5666D-F7E0-40FC-9593-0463A1EB5ABF}"/>
              </a:ext>
            </a:extLst>
          </p:cNvPr>
          <p:cNvPicPr>
            <a:picLocks noChangeAspect="1"/>
          </p:cNvPicPr>
          <p:nvPr/>
        </p:nvPicPr>
        <p:blipFill>
          <a:blip r:embed="rId2"/>
          <a:stretch>
            <a:fillRect/>
          </a:stretch>
        </p:blipFill>
        <p:spPr>
          <a:xfrm>
            <a:off x="6107519" y="3841917"/>
            <a:ext cx="1742851" cy="2182966"/>
          </a:xfrm>
          <a:prstGeom prst="rect">
            <a:avLst/>
          </a:prstGeom>
        </p:spPr>
      </p:pic>
    </p:spTree>
    <p:extLst>
      <p:ext uri="{BB962C8B-B14F-4D97-AF65-F5344CB8AC3E}">
        <p14:creationId xmlns:p14="http://schemas.microsoft.com/office/powerpoint/2010/main" val="27125334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25</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176220"/>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1B1C9"/>
                </a:solidFill>
                <a:effectLst/>
                <a:uLnTx/>
                <a:uFillTx/>
                <a:latin typeface="Calibri" panose="020F0502020204030204" pitchFamily="34" charset="0"/>
                <a:ea typeface="+mj-ea"/>
                <a:cs typeface="Calibri" panose="020F0502020204030204" pitchFamily="34" charset="0"/>
              </a:rPr>
              <a:t>KPO SUPPLIERS DATABASE</a:t>
            </a:r>
          </a:p>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1B1C9"/>
                </a:solidFill>
                <a:effectLst/>
                <a:uLnTx/>
                <a:uFillTx/>
                <a:latin typeface="Calibri" panose="020F0502020204030204" pitchFamily="34" charset="0"/>
                <a:ea typeface="+mj-ea"/>
                <a:cs typeface="Calibri" panose="020F0502020204030204" pitchFamily="34" charset="0"/>
              </a:rPr>
              <a:t> </a:t>
            </a:r>
          </a:p>
        </p:txBody>
      </p:sp>
      <p:pic>
        <p:nvPicPr>
          <p:cNvPr id="10" name="Picture 9">
            <a:extLst>
              <a:ext uri="{FF2B5EF4-FFF2-40B4-BE49-F238E27FC236}">
                <a16:creationId xmlns:a16="http://schemas.microsoft.com/office/drawing/2014/main" id="{126E3251-47D4-400B-968D-D3E4B8358693}"/>
              </a:ext>
            </a:extLst>
          </p:cNvPr>
          <p:cNvPicPr>
            <a:picLocks noChangeAspect="1"/>
          </p:cNvPicPr>
          <p:nvPr/>
        </p:nvPicPr>
        <p:blipFill>
          <a:blip r:embed="rId2"/>
          <a:stretch>
            <a:fillRect/>
          </a:stretch>
        </p:blipFill>
        <p:spPr>
          <a:xfrm>
            <a:off x="997319" y="1092744"/>
            <a:ext cx="10341241" cy="5526346"/>
          </a:xfrm>
          <a:prstGeom prst="rect">
            <a:avLst/>
          </a:prstGeom>
        </p:spPr>
      </p:pic>
      <p:sp>
        <p:nvSpPr>
          <p:cNvPr id="7" name="Footer Placeholder 1">
            <a:extLst>
              <a:ext uri="{FF2B5EF4-FFF2-40B4-BE49-F238E27FC236}">
                <a16:creationId xmlns:a16="http://schemas.microsoft.com/office/drawing/2014/main" id="{2EFDCB10-272E-4916-970F-E03671231408}"/>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GB" sz="800" dirty="0">
                <a:solidFill>
                  <a:srgbClr val="767171"/>
                </a:solidFill>
              </a:rPr>
              <a:t>21</a:t>
            </a: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/10/2024                                                                                                                                                                                               CONFIDENTIAL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2566188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26</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233126"/>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VENDOR REGISTRATION </a:t>
            </a:r>
          </a:p>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 </a:t>
            </a:r>
          </a:p>
        </p:txBody>
      </p:sp>
      <p:sp>
        <p:nvSpPr>
          <p:cNvPr id="8" name="Content Placeholder 2">
            <a:extLst>
              <a:ext uri="{FF2B5EF4-FFF2-40B4-BE49-F238E27FC236}">
                <a16:creationId xmlns:a16="http://schemas.microsoft.com/office/drawing/2014/main" id="{8870E0A9-7BBD-4585-B805-9EE0DEE63B6F}"/>
              </a:ext>
            </a:extLst>
          </p:cNvPr>
          <p:cNvSpPr txBox="1">
            <a:spLocks/>
          </p:cNvSpPr>
          <p:nvPr/>
        </p:nvSpPr>
        <p:spPr>
          <a:xfrm>
            <a:off x="720500" y="1118981"/>
            <a:ext cx="11088303" cy="564730"/>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200"/>
              </a:spcBef>
              <a:spcAft>
                <a:spcPts val="1200"/>
              </a:spcAft>
              <a:buClrTx/>
              <a:buSzPct val="70000"/>
              <a:buFont typeface="Arial" panose="020B0604020202020204" pitchFamily="34" charset="0"/>
              <a:buNone/>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rPr>
              <a:t>All potential suppliers shall be registered in KPO Database</a:t>
            </a:r>
          </a:p>
          <a:p>
            <a:pPr marL="0" marR="0" lvl="0" indent="0" algn="just" defTabSz="914400" rtl="0" eaLnBrk="1" fontAlgn="auto" latinLnBrk="0" hangingPunct="1">
              <a:lnSpc>
                <a:spcPct val="90000"/>
              </a:lnSpc>
              <a:spcBef>
                <a:spcPts val="600"/>
              </a:spcBef>
              <a:spcAft>
                <a:spcPts val="0"/>
              </a:spcAft>
              <a:buClrTx/>
              <a:buSzPct val="70000"/>
              <a:buFont typeface="Arial" panose="020B0604020202020204" pitchFamily="34" charset="0"/>
              <a:buChar char="•"/>
              <a:tabLst/>
              <a:defRPr/>
            </a:pPr>
            <a:endParaRPr kumimoji="0" lang="ru-RU"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FB5FDAA8-ADF1-4AD8-94AE-804063560E66}"/>
              </a:ext>
            </a:extLst>
          </p:cNvPr>
          <p:cNvSpPr/>
          <p:nvPr/>
        </p:nvSpPr>
        <p:spPr>
          <a:xfrm>
            <a:off x="721895" y="1660141"/>
            <a:ext cx="1049153" cy="2794202"/>
          </a:xfrm>
          <a:prstGeom prst="rect">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vert="vert270"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Arial"/>
              </a:rPr>
              <a:t>REGISTRATION PROCESS </a:t>
            </a:r>
          </a:p>
        </p:txBody>
      </p:sp>
      <p:sp>
        <p:nvSpPr>
          <p:cNvPr id="10" name="Rectangle 9">
            <a:extLst>
              <a:ext uri="{FF2B5EF4-FFF2-40B4-BE49-F238E27FC236}">
                <a16:creationId xmlns:a16="http://schemas.microsoft.com/office/drawing/2014/main" id="{009DC0E2-B73D-4A84-BD81-A47CB2F2E722}"/>
              </a:ext>
            </a:extLst>
          </p:cNvPr>
          <p:cNvSpPr/>
          <p:nvPr/>
        </p:nvSpPr>
        <p:spPr bwMode="auto">
          <a:xfrm>
            <a:off x="2082775" y="1654396"/>
            <a:ext cx="2094590" cy="1310185"/>
          </a:xfrm>
          <a:prstGeom prst="rect">
            <a:avLst/>
          </a:prstGeom>
          <a:solidFill>
            <a:srgbClr val="00B5C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Arial"/>
              </a:rPr>
              <a:t>REGISTRATION </a:t>
            </a:r>
          </a:p>
        </p:txBody>
      </p:sp>
      <p:sp>
        <p:nvSpPr>
          <p:cNvPr id="11" name="Rectangle 10">
            <a:extLst>
              <a:ext uri="{FF2B5EF4-FFF2-40B4-BE49-F238E27FC236}">
                <a16:creationId xmlns:a16="http://schemas.microsoft.com/office/drawing/2014/main" id="{06DBAA63-8597-4BFD-AA58-6B1235B14461}"/>
              </a:ext>
            </a:extLst>
          </p:cNvPr>
          <p:cNvSpPr/>
          <p:nvPr/>
        </p:nvSpPr>
        <p:spPr bwMode="auto">
          <a:xfrm>
            <a:off x="4489093" y="1649800"/>
            <a:ext cx="7128600" cy="1314781"/>
          </a:xfrm>
          <a:prstGeom prst="rect">
            <a:avLst/>
          </a:prstGeom>
          <a:noFill/>
          <a:ln w="6350">
            <a:solidFill>
              <a:srgbClr val="00B5C9"/>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Provision of information on: </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Technical Competency </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Work Experience in the declared categories of goods and / or works and / or services</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Personnel Availability </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Financial Turnover </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etc.</a:t>
            </a:r>
          </a:p>
        </p:txBody>
      </p:sp>
      <p:sp>
        <p:nvSpPr>
          <p:cNvPr id="12" name="Rectangle 11">
            <a:extLst>
              <a:ext uri="{FF2B5EF4-FFF2-40B4-BE49-F238E27FC236}">
                <a16:creationId xmlns:a16="http://schemas.microsoft.com/office/drawing/2014/main" id="{91974ABF-A463-422A-894E-44E271893F1B}"/>
              </a:ext>
            </a:extLst>
          </p:cNvPr>
          <p:cNvSpPr/>
          <p:nvPr/>
        </p:nvSpPr>
        <p:spPr bwMode="auto">
          <a:xfrm>
            <a:off x="2082775" y="3122464"/>
            <a:ext cx="2094590" cy="1369770"/>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4990"/>
                </a:solidFill>
                <a:effectLst/>
                <a:uLnTx/>
                <a:uFillTx/>
                <a:latin typeface="Calibri" panose="020F0502020204030204"/>
                <a:ea typeface="+mn-ea"/>
                <a:cs typeface="Arial"/>
              </a:rPr>
              <a:t>ETHICAL DUE DILIGENCE</a:t>
            </a:r>
          </a:p>
        </p:txBody>
      </p:sp>
      <p:sp>
        <p:nvSpPr>
          <p:cNvPr id="13" name="Rectangle 12">
            <a:extLst>
              <a:ext uri="{FF2B5EF4-FFF2-40B4-BE49-F238E27FC236}">
                <a16:creationId xmlns:a16="http://schemas.microsoft.com/office/drawing/2014/main" id="{33996E96-B089-425C-87C3-84A0D019CF59}"/>
              </a:ext>
            </a:extLst>
          </p:cNvPr>
          <p:cNvSpPr/>
          <p:nvPr/>
        </p:nvSpPr>
        <p:spPr bwMode="auto">
          <a:xfrm>
            <a:off x="4489092" y="3188759"/>
            <a:ext cx="7128601" cy="1331879"/>
          </a:xfrm>
          <a:prstGeom prst="rect">
            <a:avLst/>
          </a:prstGeom>
          <a:noFill/>
          <a:ln w="6350">
            <a:solidFill>
              <a:srgbClr val="FFC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Define an Ethical Due Diligence level in accordance with KPO Legal requirements: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srgbClr val="00ABC5"/>
              </a:solidFill>
              <a:effectLst/>
              <a:uLnTx/>
              <a:uFillTx/>
              <a:latin typeface="Calibri" panose="020F0502020204030204"/>
              <a:ea typeface="+mn-ea"/>
              <a:cs typeface="Arial"/>
            </a:endParaRP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Compliance with Kazakhstan and Foreign legislation</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Compliance with Company internal regulations</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Submission of potential suppliers shareholder lists</a:t>
            </a:r>
          </a:p>
        </p:txBody>
      </p:sp>
      <p:sp>
        <p:nvSpPr>
          <p:cNvPr id="15" name="Rectangle 14">
            <a:extLst>
              <a:ext uri="{FF2B5EF4-FFF2-40B4-BE49-F238E27FC236}">
                <a16:creationId xmlns:a16="http://schemas.microsoft.com/office/drawing/2014/main" id="{FDB36BC6-B501-448D-878D-792C10F22617}"/>
              </a:ext>
            </a:extLst>
          </p:cNvPr>
          <p:cNvSpPr/>
          <p:nvPr/>
        </p:nvSpPr>
        <p:spPr>
          <a:xfrm>
            <a:off x="721895" y="4778286"/>
            <a:ext cx="10895798" cy="1677382"/>
          </a:xfrm>
          <a:prstGeom prst="rect">
            <a:avLst/>
          </a:prstGeom>
        </p:spPr>
        <p:txBody>
          <a:bodyPr wrap="square">
            <a:spAutoFit/>
          </a:bodyPr>
          <a:lstStyle/>
          <a:p>
            <a:pPr marL="0" marR="0" lvl="0" indent="0" algn="just" defTabSz="457200" rtl="0" eaLnBrk="1" fontAlgn="auto" latinLnBrk="0" hangingPunct="1">
              <a:lnSpc>
                <a:spcPct val="100000"/>
              </a:lnSpc>
              <a:spcBef>
                <a:spcPts val="600"/>
              </a:spcBef>
              <a:spcAft>
                <a:spcPts val="0"/>
              </a:spcAft>
              <a:buClrTx/>
              <a:buSzPct val="70000"/>
              <a:buFontTx/>
              <a:buNone/>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rPr>
              <a:t>Vendor registration in KPO Vendor Database does not guarantee the participation in a tender or contract award, but suggests that a registered company </a:t>
            </a:r>
            <a:r>
              <a:rPr kumimoji="0" lang="en-US"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rPr>
              <a:t>may </a:t>
            </a:r>
            <a:r>
              <a:rPr kumimoji="0" lang="en-GB"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rPr>
              <a:t>be considered as a market research participant </a:t>
            </a:r>
            <a:r>
              <a:rPr kumimoji="0" lang="en-US"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rPr>
              <a:t>for provision of </a:t>
            </a:r>
            <a:r>
              <a:rPr kumimoji="0" lang="en-GB"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rPr>
              <a:t>goods, works and services for further pre-qualification process or tender as the need arises.</a:t>
            </a:r>
          </a:p>
          <a:p>
            <a:pPr marL="0" marR="0" lvl="0" indent="0" algn="just" defTabSz="457200" rtl="0" eaLnBrk="1" fontAlgn="auto" latinLnBrk="0" hangingPunct="1">
              <a:lnSpc>
                <a:spcPct val="100000"/>
              </a:lnSpc>
              <a:spcBef>
                <a:spcPts val="600"/>
              </a:spcBef>
              <a:spcAft>
                <a:spcPts val="0"/>
              </a:spcAft>
              <a:buClrTx/>
              <a:buSzPct val="70000"/>
              <a:buFontTx/>
              <a:buNone/>
              <a:tabLst/>
              <a:defRPr/>
            </a:pPr>
            <a:endParaRPr kumimoji="0" lang="en-GB" sz="18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endParaRPr>
          </a:p>
        </p:txBody>
      </p:sp>
      <p:sp>
        <p:nvSpPr>
          <p:cNvPr id="17" name="Footer Placeholder 1">
            <a:extLst>
              <a:ext uri="{FF2B5EF4-FFF2-40B4-BE49-F238E27FC236}">
                <a16:creationId xmlns:a16="http://schemas.microsoft.com/office/drawing/2014/main" id="{28B0FDF2-303B-4EEE-985B-FDD6511AE73F}"/>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GB" sz="800" dirty="0">
                <a:solidFill>
                  <a:srgbClr val="767171"/>
                </a:solidFill>
              </a:rPr>
              <a:t>21</a:t>
            </a: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/10/2024                                                                                                                                                                                               CONFIDENTIAL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3052117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27</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286871"/>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VENDOR REGISTRATION </a:t>
            </a:r>
          </a:p>
        </p:txBody>
      </p:sp>
      <p:sp>
        <p:nvSpPr>
          <p:cNvPr id="7" name="Content Placeholder 2">
            <a:extLst>
              <a:ext uri="{FF2B5EF4-FFF2-40B4-BE49-F238E27FC236}">
                <a16:creationId xmlns:a16="http://schemas.microsoft.com/office/drawing/2014/main" id="{3FBA6906-4A4F-4F77-86E3-2D5F22B2C6B2}"/>
              </a:ext>
            </a:extLst>
          </p:cNvPr>
          <p:cNvSpPr txBox="1">
            <a:spLocks/>
          </p:cNvSpPr>
          <p:nvPr/>
        </p:nvSpPr>
        <p:spPr>
          <a:xfrm>
            <a:off x="1040235" y="1325461"/>
            <a:ext cx="10762214" cy="503339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600"/>
              </a:spcAft>
              <a:buClr>
                <a:srgbClr val="FFC000"/>
              </a:buClr>
              <a:buSzPct val="108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To register in KPO Vendor Database</a:t>
            </a:r>
            <a:r>
              <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 </a:t>
            </a:r>
            <a:r>
              <a:rPr kumimoji="0" lang="en-US"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potential supplies shall</a:t>
            </a:r>
            <a:r>
              <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a:t>
            </a:r>
            <a:endPar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endParaRPr>
          </a:p>
          <a:p>
            <a:pPr marL="1063625" marR="0" lvl="1" indent="-342900" algn="l" defTabSz="914400" rtl="0" eaLnBrk="1" fontAlgn="auto" latinLnBrk="0" hangingPunct="1">
              <a:lnSpc>
                <a:spcPct val="90000"/>
              </a:lnSpc>
              <a:spcBef>
                <a:spcPts val="500"/>
              </a:spcBef>
              <a:spcAft>
                <a:spcPts val="0"/>
              </a:spcAft>
              <a:buClr>
                <a:srgbClr val="FFC000"/>
              </a:buClr>
              <a:buSzPct val="70000"/>
              <a:buFont typeface="Wingdings" panose="05000000000000000000" pitchFamily="2" charset="2"/>
              <a:buChar char="§"/>
              <a:tabLst/>
              <a:defRPr/>
            </a:pPr>
            <a:r>
              <a:rPr kumimoji="0" lang="en-US"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Download a </a:t>
            </a: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questionnaire on KPO website </a:t>
            </a:r>
            <a:r>
              <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 </a:t>
            </a:r>
            <a:r>
              <a:rPr kumimoji="0" lang="en-US" sz="20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hlinkClick r:id="rId2">
                  <a:extLst>
                    <a:ext uri="{A12FA001-AC4F-418D-AE19-62706E023703}">
                      <ahyp:hlinkClr xmlns:ahyp="http://schemas.microsoft.com/office/drawing/2018/hyperlinkcolor" val="tx"/>
                    </a:ext>
                  </a:extLst>
                </a:hlinkClick>
              </a:rPr>
              <a:t>https://kpo.kz/ru/postavshchikam/registracija-v-baze-dannykh-postavshchikov-kpo</a:t>
            </a:r>
            <a:endParaRPr kumimoji="0" lang="ru-RU" sz="2000" b="0" i="0" u="none" strike="noStrike" kern="1200" cap="none" spc="0" normalizeH="0" baseline="0" noProof="0" dirty="0">
              <a:ln>
                <a:noFill/>
              </a:ln>
              <a:solidFill>
                <a:srgbClr val="C00000"/>
              </a:solidFill>
              <a:effectLst/>
              <a:uLnTx/>
              <a:uFillTx/>
              <a:latin typeface="Calibri" panose="020F0502020204030204"/>
              <a:ea typeface="+mn-ea"/>
              <a:cs typeface="Calibri" panose="020F0502020204030204" pitchFamily="34" charset="0"/>
            </a:endParaRPr>
          </a:p>
          <a:p>
            <a:pPr marL="1063625" marR="0" lvl="1" indent="-342900" algn="l" defTabSz="914400" rtl="0" eaLnBrk="1" fontAlgn="auto" latinLnBrk="0" hangingPunct="1">
              <a:lnSpc>
                <a:spcPct val="90000"/>
              </a:lnSpc>
              <a:spcBef>
                <a:spcPts val="500"/>
              </a:spcBef>
              <a:spcAft>
                <a:spcPts val="0"/>
              </a:spcAft>
              <a:buClr>
                <a:srgbClr val="FFC000"/>
              </a:buClr>
              <a:buSzPct val="70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Fill in the questionnaire for the preliminary vendor assessment</a:t>
            </a:r>
            <a:r>
              <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 </a:t>
            </a:r>
            <a:r>
              <a:rPr kumimoji="0" lang="en-US"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and indicate activity codes</a:t>
            </a:r>
            <a:endPar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endParaRPr>
          </a:p>
          <a:p>
            <a:pPr marL="1063625" marR="0" lvl="1" indent="-342900" algn="l" defTabSz="914400" rtl="0" eaLnBrk="1" fontAlgn="auto" latinLnBrk="0" hangingPunct="1">
              <a:lnSpc>
                <a:spcPct val="90000"/>
              </a:lnSpc>
              <a:spcBef>
                <a:spcPts val="500"/>
              </a:spcBef>
              <a:spcAft>
                <a:spcPts val="0"/>
              </a:spcAft>
              <a:buClr>
                <a:srgbClr val="FFC000"/>
              </a:buClr>
              <a:buSzPct val="70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Attach copies of required documents</a:t>
            </a:r>
            <a:endPar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endParaRPr>
          </a:p>
          <a:p>
            <a:pPr marL="1063625" marR="0" lvl="1" indent="-342900" algn="l" defTabSz="914400" rtl="0" eaLnBrk="1" fontAlgn="auto" latinLnBrk="0" hangingPunct="1">
              <a:lnSpc>
                <a:spcPct val="90000"/>
              </a:lnSpc>
              <a:spcBef>
                <a:spcPts val="500"/>
              </a:spcBef>
              <a:spcAft>
                <a:spcPts val="0"/>
              </a:spcAft>
              <a:buClr>
                <a:srgbClr val="FFC000"/>
              </a:buClr>
              <a:buSzPct val="70000"/>
              <a:buFont typeface="Wingdings" panose="05000000000000000000" pitchFamily="2" charset="2"/>
              <a:buChar char="§"/>
              <a:tabLst/>
              <a:defRPr/>
            </a:pPr>
            <a:r>
              <a:rPr kumimoji="0" lang="en-US"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Submit the completed pack of documents for vendor assessment and registration by e-mail at </a:t>
            </a:r>
            <a:r>
              <a:rPr kumimoji="0" lang="en-GB" sz="2000" b="0" i="0" u="none" strike="noStrike" kern="1200" cap="none" spc="0" normalizeH="0" baseline="0" noProof="0" dirty="0">
                <a:ln>
                  <a:noFill/>
                </a:ln>
                <a:solidFill>
                  <a:srgbClr val="C00000"/>
                </a:solidFill>
                <a:effectLst/>
                <a:uLnTx/>
                <a:uFillTx/>
                <a:latin typeface="Calibri" panose="020F0502020204030204"/>
                <a:ea typeface="+mn-ea"/>
                <a:cs typeface="Calibri" panose="020F0502020204030204" pitchFamily="34" charset="0"/>
                <a:hlinkClick r:id="rId3">
                  <a:extLst>
                    <a:ext uri="{A12FA001-AC4F-418D-AE19-62706E023703}">
                      <ahyp:hlinkClr xmlns:ahyp="http://schemas.microsoft.com/office/drawing/2018/hyperlinkcolor" val="tx"/>
                    </a:ext>
                  </a:extLst>
                </a:hlinkClick>
              </a:rPr>
              <a:t>MIVQ@kpo.kz </a:t>
            </a:r>
            <a:endParaRPr kumimoji="0" lang="ru-RU" sz="2000" b="0" i="0" u="none" strike="noStrike" kern="1200" cap="none" spc="0" normalizeH="0" baseline="0" noProof="0" dirty="0">
              <a:ln>
                <a:noFill/>
              </a:ln>
              <a:solidFill>
                <a:srgbClr val="C00000"/>
              </a:solidFill>
              <a:effectLst/>
              <a:uLnTx/>
              <a:uFillTx/>
              <a:latin typeface="Calibri" panose="020F0502020204030204"/>
              <a:ea typeface="+mn-ea"/>
              <a:cs typeface="Calibri" panose="020F0502020204030204" pitchFamily="34" charset="0"/>
            </a:endParaRPr>
          </a:p>
          <a:p>
            <a:pPr marL="1063625" marR="0" lvl="1" indent="-342900" algn="l" defTabSz="914400" rtl="0" eaLnBrk="1" fontAlgn="auto" latinLnBrk="0" hangingPunct="1">
              <a:lnSpc>
                <a:spcPct val="90000"/>
              </a:lnSpc>
              <a:spcBef>
                <a:spcPts val="500"/>
              </a:spcBef>
              <a:spcAft>
                <a:spcPts val="0"/>
              </a:spcAft>
              <a:buClr>
                <a:srgbClr val="FFC000"/>
              </a:buClr>
              <a:buSzPct val="70000"/>
              <a:buFont typeface="Wingdings" panose="05000000000000000000" pitchFamily="2" charset="2"/>
              <a:buChar char="§"/>
              <a:tabLst/>
              <a:defRPr/>
            </a:pPr>
            <a:r>
              <a:rPr kumimoji="0" lang="en-US"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Contact phone</a:t>
            </a:r>
            <a:r>
              <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 +7 (711336) </a:t>
            </a:r>
            <a:r>
              <a:rPr kumimoji="0" lang="en-US" sz="2000" b="0" i="0" u="none" strike="noStrike" kern="1200" cap="none" spc="0" normalizeH="0" baseline="0" noProof="0" dirty="0" err="1">
                <a:ln>
                  <a:noFill/>
                </a:ln>
                <a:solidFill>
                  <a:srgbClr val="00ABC5"/>
                </a:solidFill>
                <a:effectLst/>
                <a:uLnTx/>
                <a:uFillTx/>
                <a:latin typeface="Calibri" panose="020F0502020204030204"/>
                <a:ea typeface="+mn-ea"/>
                <a:cs typeface="Calibri" panose="020F0502020204030204" pitchFamily="34" charset="0"/>
              </a:rPr>
              <a:t>ext</a:t>
            </a:r>
            <a:r>
              <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 </a:t>
            </a:r>
            <a:r>
              <a:rPr kumimoji="0" lang="en-US"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4943, 4946, 2192</a:t>
            </a:r>
          </a:p>
          <a:p>
            <a:pPr marL="720725" marR="0" lvl="1" indent="0" algn="l" defTabSz="914400" rtl="0" eaLnBrk="1" fontAlgn="auto" latinLnBrk="0" hangingPunct="1">
              <a:lnSpc>
                <a:spcPct val="90000"/>
              </a:lnSpc>
              <a:spcBef>
                <a:spcPts val="500"/>
              </a:spcBef>
              <a:spcAft>
                <a:spcPts val="0"/>
              </a:spcAft>
              <a:buClr>
                <a:srgbClr val="004990"/>
              </a:buClr>
              <a:buSzTx/>
              <a:buFont typeface="Arial" panose="020B0604020202020204" pitchFamily="34" charset="0"/>
              <a:buNone/>
              <a:tabLst/>
              <a:defRPr/>
            </a:pPr>
            <a:endPar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endParaRPr>
          </a:p>
          <a:p>
            <a:pPr marL="228600" marR="0" lvl="1" indent="-228600" algn="l" defTabSz="914400" rtl="0" eaLnBrk="1" fontAlgn="auto" latinLnBrk="0" hangingPunct="1">
              <a:lnSpc>
                <a:spcPct val="90000"/>
              </a:lnSpc>
              <a:spcBef>
                <a:spcPts val="1000"/>
              </a:spcBef>
              <a:spcAft>
                <a:spcPts val="600"/>
              </a:spcAft>
              <a:buClr>
                <a:srgbClr val="FFC000"/>
              </a:buClr>
              <a:buSzPct val="108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KPO encourages Suppliers to update registration data on an ongoing basis, related to:</a:t>
            </a:r>
          </a:p>
          <a:p>
            <a:pPr marL="1073150" marR="0" lvl="2" indent="-352425" algn="just" defTabSz="914400" rtl="0" eaLnBrk="1" fontAlgn="auto" latinLnBrk="0" hangingPunct="1">
              <a:lnSpc>
                <a:spcPct val="90000"/>
              </a:lnSpc>
              <a:spcBef>
                <a:spcPts val="600"/>
              </a:spcBef>
              <a:spcAft>
                <a:spcPts val="0"/>
              </a:spcAft>
              <a:buClr>
                <a:srgbClr val="FFC000"/>
              </a:buClr>
              <a:buSzPct val="70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Work Experience in the declared categories of goods, works, services </a:t>
            </a:r>
          </a:p>
          <a:p>
            <a:pPr marL="1073150" marR="0" lvl="2" indent="-352425" algn="just" defTabSz="914400" rtl="0" eaLnBrk="1" fontAlgn="auto" latinLnBrk="0" hangingPunct="1">
              <a:lnSpc>
                <a:spcPct val="90000"/>
              </a:lnSpc>
              <a:spcBef>
                <a:spcPts val="600"/>
              </a:spcBef>
              <a:spcAft>
                <a:spcPts val="0"/>
              </a:spcAft>
              <a:buClr>
                <a:srgbClr val="FFC000"/>
              </a:buClr>
              <a:buSzPct val="70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Certification, accreditation </a:t>
            </a:r>
          </a:p>
          <a:p>
            <a:pPr marL="1073150" marR="0" lvl="2" indent="-352425" algn="just" defTabSz="914400" rtl="0" eaLnBrk="1" fontAlgn="auto" latinLnBrk="0" hangingPunct="1">
              <a:lnSpc>
                <a:spcPct val="90000"/>
              </a:lnSpc>
              <a:spcBef>
                <a:spcPts val="600"/>
              </a:spcBef>
              <a:spcAft>
                <a:spcPts val="0"/>
              </a:spcAft>
              <a:buClr>
                <a:srgbClr val="FFC000"/>
              </a:buClr>
              <a:buSzPct val="70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Reorganization</a:t>
            </a:r>
          </a:p>
          <a:p>
            <a:pPr marL="1073150" marR="0" lvl="2" indent="-352425" algn="just" defTabSz="914400" rtl="0" eaLnBrk="1" fontAlgn="auto" latinLnBrk="0" hangingPunct="1">
              <a:lnSpc>
                <a:spcPct val="90000"/>
              </a:lnSpc>
              <a:spcBef>
                <a:spcPts val="600"/>
              </a:spcBef>
              <a:spcAft>
                <a:spcPts val="0"/>
              </a:spcAft>
              <a:buClr>
                <a:srgbClr val="FFC000"/>
              </a:buClr>
              <a:buSzPct val="70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Contact persons </a:t>
            </a:r>
          </a:p>
        </p:txBody>
      </p:sp>
      <p:sp>
        <p:nvSpPr>
          <p:cNvPr id="8" name="Footer Placeholder 1">
            <a:extLst>
              <a:ext uri="{FF2B5EF4-FFF2-40B4-BE49-F238E27FC236}">
                <a16:creationId xmlns:a16="http://schemas.microsoft.com/office/drawing/2014/main" id="{2EC8750E-8488-4F90-BFC7-394FC898E1B8}"/>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GB" sz="800" dirty="0">
                <a:solidFill>
                  <a:srgbClr val="767171"/>
                </a:solidFill>
              </a:rPr>
              <a:t>21</a:t>
            </a: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/10/2024                                                                                                                                                                                               CONFIDENTIAL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019045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81DF50F-C0AB-4E9C-8A9C-8C0EBBE947FA}"/>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28</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301D90F9-9FB6-4015-8591-4D208BB58A73}"/>
              </a:ext>
            </a:extLst>
          </p:cNvPr>
          <p:cNvSpPr txBox="1">
            <a:spLocks/>
          </p:cNvSpPr>
          <p:nvPr/>
        </p:nvSpPr>
        <p:spPr>
          <a:xfrm>
            <a:off x="0" y="197491"/>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MARKET RESEARCH</a:t>
            </a:r>
          </a:p>
        </p:txBody>
      </p:sp>
      <p:grpSp>
        <p:nvGrpSpPr>
          <p:cNvPr id="5" name="Group 4">
            <a:extLst>
              <a:ext uri="{FF2B5EF4-FFF2-40B4-BE49-F238E27FC236}">
                <a16:creationId xmlns:a16="http://schemas.microsoft.com/office/drawing/2014/main" id="{7F3B331C-5595-4C2A-8B66-18CC793D38B5}"/>
              </a:ext>
            </a:extLst>
          </p:cNvPr>
          <p:cNvGrpSpPr/>
          <p:nvPr/>
        </p:nvGrpSpPr>
        <p:grpSpPr>
          <a:xfrm>
            <a:off x="2224159" y="3763989"/>
            <a:ext cx="8722504" cy="1576221"/>
            <a:chOff x="1291353" y="1755670"/>
            <a:chExt cx="7025063" cy="1816297"/>
          </a:xfrm>
          <a:solidFill>
            <a:schemeClr val="bg2">
              <a:lumMod val="50000"/>
            </a:schemeClr>
          </a:solidFill>
        </p:grpSpPr>
        <p:sp>
          <p:nvSpPr>
            <p:cNvPr id="6" name="Block Arc 5">
              <a:extLst>
                <a:ext uri="{FF2B5EF4-FFF2-40B4-BE49-F238E27FC236}">
                  <a16:creationId xmlns:a16="http://schemas.microsoft.com/office/drawing/2014/main" id="{53C2D382-F2C3-4ADB-9773-B120032D55EF}"/>
                </a:ext>
              </a:extLst>
            </p:cNvPr>
            <p:cNvSpPr/>
            <p:nvPr/>
          </p:nvSpPr>
          <p:spPr>
            <a:xfrm>
              <a:off x="6500119" y="1755670"/>
              <a:ext cx="1816297" cy="1816297"/>
            </a:xfrm>
            <a:prstGeom prst="blockArc">
              <a:avLst>
                <a:gd name="adj1" fmla="val 16127381"/>
                <a:gd name="adj2" fmla="val 5490194"/>
                <a:gd name="adj3" fmla="val 404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p:nvSpPr>
            <p:cNvPr id="7" name="Rectangle 6">
              <a:extLst>
                <a:ext uri="{FF2B5EF4-FFF2-40B4-BE49-F238E27FC236}">
                  <a16:creationId xmlns:a16="http://schemas.microsoft.com/office/drawing/2014/main" id="{9A0756C8-E6EA-4211-B3D6-9CE0DFD8E110}"/>
                </a:ext>
              </a:extLst>
            </p:cNvPr>
            <p:cNvSpPr/>
            <p:nvPr/>
          </p:nvSpPr>
          <p:spPr>
            <a:xfrm>
              <a:off x="1291353" y="1755670"/>
              <a:ext cx="6156000" cy="7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8" name="Rectangle 7">
              <a:extLst>
                <a:ext uri="{FF2B5EF4-FFF2-40B4-BE49-F238E27FC236}">
                  <a16:creationId xmlns:a16="http://schemas.microsoft.com/office/drawing/2014/main" id="{CB8055B9-0F88-4563-8CB0-8A330949732B}"/>
                </a:ext>
              </a:extLst>
            </p:cNvPr>
            <p:cNvSpPr/>
            <p:nvPr/>
          </p:nvSpPr>
          <p:spPr>
            <a:xfrm>
              <a:off x="2340248" y="3499967"/>
              <a:ext cx="5112000" cy="7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grpSp>
      <p:grpSp>
        <p:nvGrpSpPr>
          <p:cNvPr id="9" name="Group 8">
            <a:extLst>
              <a:ext uri="{FF2B5EF4-FFF2-40B4-BE49-F238E27FC236}">
                <a16:creationId xmlns:a16="http://schemas.microsoft.com/office/drawing/2014/main" id="{CABE6016-1736-4F77-ADDE-F03C5E765B26}"/>
              </a:ext>
            </a:extLst>
          </p:cNvPr>
          <p:cNvGrpSpPr/>
          <p:nvPr/>
        </p:nvGrpSpPr>
        <p:grpSpPr>
          <a:xfrm>
            <a:off x="1592469" y="3231268"/>
            <a:ext cx="1135343" cy="1128501"/>
            <a:chOff x="5364088" y="2787774"/>
            <a:chExt cx="914400" cy="914400"/>
          </a:xfrm>
        </p:grpSpPr>
        <p:sp>
          <p:nvSpPr>
            <p:cNvPr id="10" name="Oval 9">
              <a:extLst>
                <a:ext uri="{FF2B5EF4-FFF2-40B4-BE49-F238E27FC236}">
                  <a16:creationId xmlns:a16="http://schemas.microsoft.com/office/drawing/2014/main" id="{36324F0E-3F47-4EA2-BF51-1E4DAC6B810F}"/>
                </a:ext>
              </a:extLst>
            </p:cNvPr>
            <p:cNvSpPr/>
            <p:nvPr/>
          </p:nvSpPr>
          <p:spPr>
            <a:xfrm>
              <a:off x="5364088" y="2787774"/>
              <a:ext cx="914400" cy="914400"/>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p:nvSpPr>
            <p:cNvPr id="11" name="Oval 10">
              <a:extLst>
                <a:ext uri="{FF2B5EF4-FFF2-40B4-BE49-F238E27FC236}">
                  <a16:creationId xmlns:a16="http://schemas.microsoft.com/office/drawing/2014/main" id="{F4E69AFE-0B43-4AC7-8914-6D3917EDDD3B}"/>
                </a:ext>
              </a:extLst>
            </p:cNvPr>
            <p:cNvSpPr/>
            <p:nvPr/>
          </p:nvSpPr>
          <p:spPr>
            <a:xfrm>
              <a:off x="5443245" y="2866932"/>
              <a:ext cx="756084" cy="756084"/>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grpSp>
      <p:grpSp>
        <p:nvGrpSpPr>
          <p:cNvPr id="12" name="Group 11">
            <a:extLst>
              <a:ext uri="{FF2B5EF4-FFF2-40B4-BE49-F238E27FC236}">
                <a16:creationId xmlns:a16="http://schemas.microsoft.com/office/drawing/2014/main" id="{7CE3A04F-7A60-482D-8908-3FF8AEB88834}"/>
              </a:ext>
            </a:extLst>
          </p:cNvPr>
          <p:cNvGrpSpPr/>
          <p:nvPr/>
        </p:nvGrpSpPr>
        <p:grpSpPr>
          <a:xfrm>
            <a:off x="4929319" y="3231268"/>
            <a:ext cx="1135343" cy="1128501"/>
            <a:chOff x="5364088" y="2787774"/>
            <a:chExt cx="914400" cy="914400"/>
          </a:xfrm>
        </p:grpSpPr>
        <p:sp>
          <p:nvSpPr>
            <p:cNvPr id="13" name="Oval 12">
              <a:extLst>
                <a:ext uri="{FF2B5EF4-FFF2-40B4-BE49-F238E27FC236}">
                  <a16:creationId xmlns:a16="http://schemas.microsoft.com/office/drawing/2014/main" id="{84CC036E-D80D-4C9A-ADCD-F0EDA582C7CF}"/>
                </a:ext>
              </a:extLst>
            </p:cNvPr>
            <p:cNvSpPr/>
            <p:nvPr/>
          </p:nvSpPr>
          <p:spPr>
            <a:xfrm>
              <a:off x="5364088" y="2787774"/>
              <a:ext cx="914400" cy="914400"/>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p:nvSpPr>
            <p:cNvPr id="14" name="Oval 13">
              <a:extLst>
                <a:ext uri="{FF2B5EF4-FFF2-40B4-BE49-F238E27FC236}">
                  <a16:creationId xmlns:a16="http://schemas.microsoft.com/office/drawing/2014/main" id="{0A8DA202-C933-41E9-BB5D-67514C17DC0E}"/>
                </a:ext>
              </a:extLst>
            </p:cNvPr>
            <p:cNvSpPr/>
            <p:nvPr/>
          </p:nvSpPr>
          <p:spPr>
            <a:xfrm>
              <a:off x="5443246" y="2866932"/>
              <a:ext cx="756084" cy="756084"/>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grpSp>
      <p:grpSp>
        <p:nvGrpSpPr>
          <p:cNvPr id="15" name="Group 14">
            <a:extLst>
              <a:ext uri="{FF2B5EF4-FFF2-40B4-BE49-F238E27FC236}">
                <a16:creationId xmlns:a16="http://schemas.microsoft.com/office/drawing/2014/main" id="{AE10FDFE-339A-4628-90F9-16A29EDB399A}"/>
              </a:ext>
            </a:extLst>
          </p:cNvPr>
          <p:cNvGrpSpPr/>
          <p:nvPr/>
        </p:nvGrpSpPr>
        <p:grpSpPr>
          <a:xfrm>
            <a:off x="8266169" y="3231268"/>
            <a:ext cx="1135343" cy="1128501"/>
            <a:chOff x="5364088" y="2787774"/>
            <a:chExt cx="914400" cy="914400"/>
          </a:xfrm>
        </p:grpSpPr>
        <p:sp>
          <p:nvSpPr>
            <p:cNvPr id="16" name="Oval 15">
              <a:extLst>
                <a:ext uri="{FF2B5EF4-FFF2-40B4-BE49-F238E27FC236}">
                  <a16:creationId xmlns:a16="http://schemas.microsoft.com/office/drawing/2014/main" id="{A597F9C4-4AF6-4CA5-A609-C73BD7E20872}"/>
                </a:ext>
              </a:extLst>
            </p:cNvPr>
            <p:cNvSpPr/>
            <p:nvPr/>
          </p:nvSpPr>
          <p:spPr>
            <a:xfrm>
              <a:off x="5364088" y="2787774"/>
              <a:ext cx="914400" cy="914400"/>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p:nvSpPr>
            <p:cNvPr id="17" name="Oval 16">
              <a:extLst>
                <a:ext uri="{FF2B5EF4-FFF2-40B4-BE49-F238E27FC236}">
                  <a16:creationId xmlns:a16="http://schemas.microsoft.com/office/drawing/2014/main" id="{E2FDCD34-0836-4038-A9A4-425E6274D200}"/>
                </a:ext>
              </a:extLst>
            </p:cNvPr>
            <p:cNvSpPr/>
            <p:nvPr/>
          </p:nvSpPr>
          <p:spPr>
            <a:xfrm>
              <a:off x="5443246" y="2866932"/>
              <a:ext cx="756084" cy="756084"/>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grpSp>
      <p:grpSp>
        <p:nvGrpSpPr>
          <p:cNvPr id="18" name="Group 17">
            <a:extLst>
              <a:ext uri="{FF2B5EF4-FFF2-40B4-BE49-F238E27FC236}">
                <a16:creationId xmlns:a16="http://schemas.microsoft.com/office/drawing/2014/main" id="{0635A129-ED4F-41D8-BD44-453E791F34B4}"/>
              </a:ext>
            </a:extLst>
          </p:cNvPr>
          <p:cNvGrpSpPr/>
          <p:nvPr/>
        </p:nvGrpSpPr>
        <p:grpSpPr>
          <a:xfrm>
            <a:off x="3348584" y="4730439"/>
            <a:ext cx="1135343" cy="1128501"/>
            <a:chOff x="5364087" y="2787774"/>
            <a:chExt cx="914400" cy="914400"/>
          </a:xfrm>
        </p:grpSpPr>
        <p:sp>
          <p:nvSpPr>
            <p:cNvPr id="19" name="Oval 18">
              <a:extLst>
                <a:ext uri="{FF2B5EF4-FFF2-40B4-BE49-F238E27FC236}">
                  <a16:creationId xmlns:a16="http://schemas.microsoft.com/office/drawing/2014/main" id="{284E7586-FD5E-4CA1-BDD1-8A1C0AA5D7AE}"/>
                </a:ext>
              </a:extLst>
            </p:cNvPr>
            <p:cNvSpPr/>
            <p:nvPr/>
          </p:nvSpPr>
          <p:spPr>
            <a:xfrm>
              <a:off x="5364087" y="2787774"/>
              <a:ext cx="914400" cy="914400"/>
            </a:xfrm>
            <a:prstGeom prst="ellipse">
              <a:avLst/>
            </a:prstGeom>
            <a:solidFill>
              <a:schemeClr val="accent2"/>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p:nvSpPr>
            <p:cNvPr id="20" name="Oval 19">
              <a:extLst>
                <a:ext uri="{FF2B5EF4-FFF2-40B4-BE49-F238E27FC236}">
                  <a16:creationId xmlns:a16="http://schemas.microsoft.com/office/drawing/2014/main" id="{82032E55-45EB-4E7B-981F-AA50A7126CCF}"/>
                </a:ext>
              </a:extLst>
            </p:cNvPr>
            <p:cNvSpPr/>
            <p:nvPr/>
          </p:nvSpPr>
          <p:spPr>
            <a:xfrm>
              <a:off x="5443246" y="2866932"/>
              <a:ext cx="756084" cy="756084"/>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grpSp>
      <p:grpSp>
        <p:nvGrpSpPr>
          <p:cNvPr id="21" name="Group 20">
            <a:extLst>
              <a:ext uri="{FF2B5EF4-FFF2-40B4-BE49-F238E27FC236}">
                <a16:creationId xmlns:a16="http://schemas.microsoft.com/office/drawing/2014/main" id="{9D7CAF1F-61C4-40F8-8879-685CA363C2C2}"/>
              </a:ext>
            </a:extLst>
          </p:cNvPr>
          <p:cNvGrpSpPr/>
          <p:nvPr/>
        </p:nvGrpSpPr>
        <p:grpSpPr>
          <a:xfrm>
            <a:off x="6685435" y="4730439"/>
            <a:ext cx="1135343" cy="1128501"/>
            <a:chOff x="5364088" y="2787774"/>
            <a:chExt cx="914400" cy="914400"/>
          </a:xfrm>
        </p:grpSpPr>
        <p:sp>
          <p:nvSpPr>
            <p:cNvPr id="22" name="Oval 21">
              <a:extLst>
                <a:ext uri="{FF2B5EF4-FFF2-40B4-BE49-F238E27FC236}">
                  <a16:creationId xmlns:a16="http://schemas.microsoft.com/office/drawing/2014/main" id="{61AEA8B7-A9E8-4BD3-9D48-0B88A9F26D2A}"/>
                </a:ext>
              </a:extLst>
            </p:cNvPr>
            <p:cNvSpPr/>
            <p:nvPr/>
          </p:nvSpPr>
          <p:spPr>
            <a:xfrm>
              <a:off x="5364088" y="2787774"/>
              <a:ext cx="914400" cy="914400"/>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p:nvSpPr>
            <p:cNvPr id="23" name="Oval 22">
              <a:extLst>
                <a:ext uri="{FF2B5EF4-FFF2-40B4-BE49-F238E27FC236}">
                  <a16:creationId xmlns:a16="http://schemas.microsoft.com/office/drawing/2014/main" id="{5B4C737A-0521-42C7-962F-CE96272163EE}"/>
                </a:ext>
              </a:extLst>
            </p:cNvPr>
            <p:cNvSpPr/>
            <p:nvPr/>
          </p:nvSpPr>
          <p:spPr>
            <a:xfrm>
              <a:off x="5443246" y="2866932"/>
              <a:ext cx="756084" cy="7560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grpSp>
      <p:grpSp>
        <p:nvGrpSpPr>
          <p:cNvPr id="24" name="Group 23">
            <a:extLst>
              <a:ext uri="{FF2B5EF4-FFF2-40B4-BE49-F238E27FC236}">
                <a16:creationId xmlns:a16="http://schemas.microsoft.com/office/drawing/2014/main" id="{58889DC1-7D56-4CC0-995A-A6E5B2687EEA}"/>
              </a:ext>
            </a:extLst>
          </p:cNvPr>
          <p:cNvGrpSpPr/>
          <p:nvPr/>
        </p:nvGrpSpPr>
        <p:grpSpPr>
          <a:xfrm>
            <a:off x="3638099" y="3606198"/>
            <a:ext cx="380935" cy="378639"/>
            <a:chOff x="1547664" y="3147814"/>
            <a:chExt cx="720080" cy="720080"/>
          </a:xfrm>
        </p:grpSpPr>
        <p:sp>
          <p:nvSpPr>
            <p:cNvPr id="25" name="Oval 24">
              <a:extLst>
                <a:ext uri="{FF2B5EF4-FFF2-40B4-BE49-F238E27FC236}">
                  <a16:creationId xmlns:a16="http://schemas.microsoft.com/office/drawing/2014/main" id="{AD23F211-BD2B-4C5F-85AF-43E8EDD891F6}"/>
                </a:ext>
              </a:extLst>
            </p:cNvPr>
            <p:cNvSpPr/>
            <p:nvPr/>
          </p:nvSpPr>
          <p:spPr>
            <a:xfrm>
              <a:off x="1547664" y="3147814"/>
              <a:ext cx="720080" cy="72008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26" name="Chevron 19">
              <a:extLst>
                <a:ext uri="{FF2B5EF4-FFF2-40B4-BE49-F238E27FC236}">
                  <a16:creationId xmlns:a16="http://schemas.microsoft.com/office/drawing/2014/main" id="{D86109E9-9E6C-4B7B-874F-158ACC2CDF98}"/>
                </a:ext>
              </a:extLst>
            </p:cNvPr>
            <p:cNvSpPr/>
            <p:nvPr/>
          </p:nvSpPr>
          <p:spPr>
            <a:xfrm>
              <a:off x="1741237" y="3312127"/>
              <a:ext cx="391455" cy="39145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grpSp>
        <p:nvGrpSpPr>
          <p:cNvPr id="27" name="Group 26">
            <a:extLst>
              <a:ext uri="{FF2B5EF4-FFF2-40B4-BE49-F238E27FC236}">
                <a16:creationId xmlns:a16="http://schemas.microsoft.com/office/drawing/2014/main" id="{63D88AB4-20A5-4E2D-AB30-DFE1E761B1B4}"/>
              </a:ext>
            </a:extLst>
          </p:cNvPr>
          <p:cNvGrpSpPr/>
          <p:nvPr/>
        </p:nvGrpSpPr>
        <p:grpSpPr>
          <a:xfrm>
            <a:off x="6974949" y="3606198"/>
            <a:ext cx="380935" cy="378639"/>
            <a:chOff x="1547664" y="3147814"/>
            <a:chExt cx="720080" cy="720080"/>
          </a:xfrm>
        </p:grpSpPr>
        <p:sp>
          <p:nvSpPr>
            <p:cNvPr id="28" name="Oval 27">
              <a:extLst>
                <a:ext uri="{FF2B5EF4-FFF2-40B4-BE49-F238E27FC236}">
                  <a16:creationId xmlns:a16="http://schemas.microsoft.com/office/drawing/2014/main" id="{6DABD648-02EE-441E-BBF2-B8F6EA5AE06E}"/>
                </a:ext>
              </a:extLst>
            </p:cNvPr>
            <p:cNvSpPr/>
            <p:nvPr/>
          </p:nvSpPr>
          <p:spPr>
            <a:xfrm>
              <a:off x="1547664" y="3147814"/>
              <a:ext cx="720080" cy="72008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29" name="Chevron 24">
              <a:extLst>
                <a:ext uri="{FF2B5EF4-FFF2-40B4-BE49-F238E27FC236}">
                  <a16:creationId xmlns:a16="http://schemas.microsoft.com/office/drawing/2014/main" id="{C4E33874-2613-4124-9291-83ECC7B8624D}"/>
                </a:ext>
              </a:extLst>
            </p:cNvPr>
            <p:cNvSpPr/>
            <p:nvPr/>
          </p:nvSpPr>
          <p:spPr>
            <a:xfrm>
              <a:off x="1741237" y="3312127"/>
              <a:ext cx="391455" cy="39145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grpSp>
        <p:nvGrpSpPr>
          <p:cNvPr id="30" name="Group 29">
            <a:extLst>
              <a:ext uri="{FF2B5EF4-FFF2-40B4-BE49-F238E27FC236}">
                <a16:creationId xmlns:a16="http://schemas.microsoft.com/office/drawing/2014/main" id="{A61684B4-FF0D-4961-AD19-263510F61406}"/>
              </a:ext>
            </a:extLst>
          </p:cNvPr>
          <p:cNvGrpSpPr/>
          <p:nvPr/>
        </p:nvGrpSpPr>
        <p:grpSpPr>
          <a:xfrm rot="10800000">
            <a:off x="5394214" y="5105371"/>
            <a:ext cx="380935" cy="378639"/>
            <a:chOff x="1547664" y="3147814"/>
            <a:chExt cx="720080" cy="720080"/>
          </a:xfrm>
        </p:grpSpPr>
        <p:sp>
          <p:nvSpPr>
            <p:cNvPr id="31" name="Oval 30">
              <a:extLst>
                <a:ext uri="{FF2B5EF4-FFF2-40B4-BE49-F238E27FC236}">
                  <a16:creationId xmlns:a16="http://schemas.microsoft.com/office/drawing/2014/main" id="{38B97BE8-7BB0-4830-AD41-6414C2D130FE}"/>
                </a:ext>
              </a:extLst>
            </p:cNvPr>
            <p:cNvSpPr/>
            <p:nvPr/>
          </p:nvSpPr>
          <p:spPr>
            <a:xfrm>
              <a:off x="1547664" y="3147814"/>
              <a:ext cx="720080" cy="72008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32" name="Chevron 27">
              <a:extLst>
                <a:ext uri="{FF2B5EF4-FFF2-40B4-BE49-F238E27FC236}">
                  <a16:creationId xmlns:a16="http://schemas.microsoft.com/office/drawing/2014/main" id="{FEC82A00-76CE-4E60-99BD-309F8794128A}"/>
                </a:ext>
              </a:extLst>
            </p:cNvPr>
            <p:cNvSpPr/>
            <p:nvPr/>
          </p:nvSpPr>
          <p:spPr>
            <a:xfrm>
              <a:off x="1741237" y="3312127"/>
              <a:ext cx="391455" cy="39145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grpSp>
        <p:nvGrpSpPr>
          <p:cNvPr id="33" name="Group 32">
            <a:extLst>
              <a:ext uri="{FF2B5EF4-FFF2-40B4-BE49-F238E27FC236}">
                <a16:creationId xmlns:a16="http://schemas.microsoft.com/office/drawing/2014/main" id="{D5F3C697-4C6E-4A73-916C-4F5ACF51EBC6}"/>
              </a:ext>
            </a:extLst>
          </p:cNvPr>
          <p:cNvGrpSpPr/>
          <p:nvPr/>
        </p:nvGrpSpPr>
        <p:grpSpPr>
          <a:xfrm rot="5400000">
            <a:off x="10679590" y="4034666"/>
            <a:ext cx="378639" cy="380935"/>
            <a:chOff x="1547664" y="3147814"/>
            <a:chExt cx="720080" cy="720080"/>
          </a:xfrm>
        </p:grpSpPr>
        <p:sp>
          <p:nvSpPr>
            <p:cNvPr id="34" name="Oval 33">
              <a:extLst>
                <a:ext uri="{FF2B5EF4-FFF2-40B4-BE49-F238E27FC236}">
                  <a16:creationId xmlns:a16="http://schemas.microsoft.com/office/drawing/2014/main" id="{3040DCB9-A0D3-43F9-A5C4-413B77BE6A9B}"/>
                </a:ext>
              </a:extLst>
            </p:cNvPr>
            <p:cNvSpPr/>
            <p:nvPr/>
          </p:nvSpPr>
          <p:spPr>
            <a:xfrm>
              <a:off x="1547664" y="3147814"/>
              <a:ext cx="720080" cy="72008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35" name="Chevron 30">
              <a:extLst>
                <a:ext uri="{FF2B5EF4-FFF2-40B4-BE49-F238E27FC236}">
                  <a16:creationId xmlns:a16="http://schemas.microsoft.com/office/drawing/2014/main" id="{3724F13A-CFF4-4232-9DF8-3CD97DA0BED2}"/>
                </a:ext>
              </a:extLst>
            </p:cNvPr>
            <p:cNvSpPr/>
            <p:nvPr/>
          </p:nvSpPr>
          <p:spPr>
            <a:xfrm>
              <a:off x="1741237" y="3312127"/>
              <a:ext cx="391455" cy="39145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sp>
        <p:nvSpPr>
          <p:cNvPr id="41" name="TextBox 40">
            <a:extLst>
              <a:ext uri="{FF2B5EF4-FFF2-40B4-BE49-F238E27FC236}">
                <a16:creationId xmlns:a16="http://schemas.microsoft.com/office/drawing/2014/main" id="{C2D750C1-615F-4F41-BD05-88F71EF783EE}"/>
              </a:ext>
            </a:extLst>
          </p:cNvPr>
          <p:cNvSpPr txBox="1"/>
          <p:nvPr/>
        </p:nvSpPr>
        <p:spPr>
          <a:xfrm>
            <a:off x="903641" y="4450623"/>
            <a:ext cx="2513000" cy="73201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Demand determination and vendor searching</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00ABC5"/>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44" name="TextBox 43">
            <a:extLst>
              <a:ext uri="{FF2B5EF4-FFF2-40B4-BE49-F238E27FC236}">
                <a16:creationId xmlns:a16="http://schemas.microsoft.com/office/drawing/2014/main" id="{80FA76CA-2824-46AE-A5A3-FC4132FFEA2A}"/>
              </a:ext>
            </a:extLst>
          </p:cNvPr>
          <p:cNvSpPr txBox="1"/>
          <p:nvPr/>
        </p:nvSpPr>
        <p:spPr>
          <a:xfrm>
            <a:off x="4240489" y="4450625"/>
            <a:ext cx="2513000" cy="73201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Issue of Invitation Letter for Expression of Interest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00ABC5"/>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47" name="TextBox 46">
            <a:extLst>
              <a:ext uri="{FF2B5EF4-FFF2-40B4-BE49-F238E27FC236}">
                <a16:creationId xmlns:a16="http://schemas.microsoft.com/office/drawing/2014/main" id="{753FEA48-615E-47F0-805E-2BCC8B5408C9}"/>
              </a:ext>
            </a:extLst>
          </p:cNvPr>
          <p:cNvSpPr txBox="1"/>
          <p:nvPr/>
        </p:nvSpPr>
        <p:spPr>
          <a:xfrm>
            <a:off x="7577336" y="4450625"/>
            <a:ext cx="2513000" cy="5185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Market Intelligence Report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00ABC5"/>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50" name="TextBox 49">
            <a:extLst>
              <a:ext uri="{FF2B5EF4-FFF2-40B4-BE49-F238E27FC236}">
                <a16:creationId xmlns:a16="http://schemas.microsoft.com/office/drawing/2014/main" id="{9C940F7A-7227-4CFB-AF6C-3D681A42BC9F}"/>
              </a:ext>
            </a:extLst>
          </p:cNvPr>
          <p:cNvSpPr txBox="1"/>
          <p:nvPr/>
        </p:nvSpPr>
        <p:spPr>
          <a:xfrm>
            <a:off x="2675235" y="5959294"/>
            <a:ext cx="2513000" cy="5185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Approved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Tender List</a:t>
            </a:r>
            <a:endParaRPr kumimoji="0" lang="ko-KR" altLang="en-US" sz="1400" b="1" i="0" u="none" strike="noStrike" kern="1200" cap="none" spc="0" normalizeH="0" baseline="0" noProof="0" dirty="0">
              <a:ln>
                <a:noFill/>
              </a:ln>
              <a:solidFill>
                <a:srgbClr val="00ABC5"/>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54" name="TextBox 53">
            <a:extLst>
              <a:ext uri="{FF2B5EF4-FFF2-40B4-BE49-F238E27FC236}">
                <a16:creationId xmlns:a16="http://schemas.microsoft.com/office/drawing/2014/main" id="{C12DB16D-B5F0-40C3-80C3-626CEF1AC0A1}"/>
              </a:ext>
            </a:extLst>
          </p:cNvPr>
          <p:cNvSpPr txBox="1"/>
          <p:nvPr/>
        </p:nvSpPr>
        <p:spPr>
          <a:xfrm>
            <a:off x="6130404" y="6015646"/>
            <a:ext cx="2513000" cy="5185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Approvals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00ABC5"/>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58" name="Rectangle 7">
            <a:extLst>
              <a:ext uri="{FF2B5EF4-FFF2-40B4-BE49-F238E27FC236}">
                <a16:creationId xmlns:a16="http://schemas.microsoft.com/office/drawing/2014/main" id="{A8A61588-B36A-4CB8-A3C6-E28398973B01}"/>
              </a:ext>
            </a:extLst>
          </p:cNvPr>
          <p:cNvSpPr/>
          <p:nvPr/>
        </p:nvSpPr>
        <p:spPr>
          <a:xfrm rot="18900000">
            <a:off x="2085052" y="3578336"/>
            <a:ext cx="225664" cy="498205"/>
          </a:xfrm>
          <a:custGeom>
            <a:avLst/>
            <a:gdLst/>
            <a:ahLst/>
            <a:cxnLst/>
            <a:rect l="l" t="t" r="r" b="b"/>
            <a:pathLst>
              <a:path w="154109" h="343323">
                <a:moveTo>
                  <a:pt x="102909" y="313772"/>
                </a:moveTo>
                <a:lnTo>
                  <a:pt x="102909" y="328547"/>
                </a:lnTo>
                <a:cubicBezTo>
                  <a:pt x="102909" y="336708"/>
                  <a:pt x="96294" y="343322"/>
                  <a:pt x="88133" y="343323"/>
                </a:cubicBezTo>
                <a:lnTo>
                  <a:pt x="65975" y="343322"/>
                </a:lnTo>
                <a:cubicBezTo>
                  <a:pt x="57814" y="343322"/>
                  <a:pt x="51199" y="336708"/>
                  <a:pt x="51199" y="328547"/>
                </a:cubicBezTo>
                <a:cubicBezTo>
                  <a:pt x="51199" y="323622"/>
                  <a:pt x="51200" y="318696"/>
                  <a:pt x="51200" y="313771"/>
                </a:cubicBezTo>
                <a:close/>
                <a:moveTo>
                  <a:pt x="123327" y="15459"/>
                </a:moveTo>
                <a:cubicBezTo>
                  <a:pt x="141678" y="29245"/>
                  <a:pt x="152926" y="50497"/>
                  <a:pt x="154008" y="73425"/>
                </a:cubicBezTo>
                <a:cubicBezTo>
                  <a:pt x="155089" y="96353"/>
                  <a:pt x="145890" y="118568"/>
                  <a:pt x="128916" y="134021"/>
                </a:cubicBezTo>
                <a:lnTo>
                  <a:pt x="119294" y="123450"/>
                </a:lnTo>
                <a:cubicBezTo>
                  <a:pt x="133118" y="110865"/>
                  <a:pt x="140611" y="92772"/>
                  <a:pt x="139730" y="74098"/>
                </a:cubicBezTo>
                <a:cubicBezTo>
                  <a:pt x="138850" y="55424"/>
                  <a:pt x="129689" y="38115"/>
                  <a:pt x="114743" y="26887"/>
                </a:cubicBezTo>
                <a:close/>
                <a:moveTo>
                  <a:pt x="136698" y="17411"/>
                </a:moveTo>
                <a:cubicBezTo>
                  <a:pt x="103758" y="-15529"/>
                  <a:pt x="50351" y="-15529"/>
                  <a:pt x="17412" y="17411"/>
                </a:cubicBezTo>
                <a:cubicBezTo>
                  <a:pt x="-15528" y="50351"/>
                  <a:pt x="-15528" y="103757"/>
                  <a:pt x="17412" y="136697"/>
                </a:cubicBezTo>
                <a:cubicBezTo>
                  <a:pt x="50351" y="169637"/>
                  <a:pt x="103758" y="169637"/>
                  <a:pt x="136698" y="136697"/>
                </a:cubicBezTo>
                <a:cubicBezTo>
                  <a:pt x="169637" y="103757"/>
                  <a:pt x="169637" y="50351"/>
                  <a:pt x="136698" y="17411"/>
                </a:cubicBezTo>
                <a:close/>
                <a:moveTo>
                  <a:pt x="154109" y="0"/>
                </a:moveTo>
                <a:cubicBezTo>
                  <a:pt x="196665" y="42556"/>
                  <a:pt x="196665" y="111552"/>
                  <a:pt x="154109" y="154108"/>
                </a:cubicBezTo>
                <a:cubicBezTo>
                  <a:pt x="139576" y="168641"/>
                  <a:pt x="121959" y="178211"/>
                  <a:pt x="102912" y="180994"/>
                </a:cubicBezTo>
                <a:lnTo>
                  <a:pt x="102912" y="308310"/>
                </a:lnTo>
                <a:lnTo>
                  <a:pt x="51197" y="308310"/>
                </a:lnTo>
                <a:lnTo>
                  <a:pt x="51197" y="180994"/>
                </a:lnTo>
                <a:cubicBezTo>
                  <a:pt x="32150" y="178211"/>
                  <a:pt x="14534" y="168641"/>
                  <a:pt x="0" y="154108"/>
                </a:cubicBezTo>
                <a:cubicBezTo>
                  <a:pt x="-42555" y="111552"/>
                  <a:pt x="-42555" y="42556"/>
                  <a:pt x="0" y="0"/>
                </a:cubicBezTo>
                <a:cubicBezTo>
                  <a:pt x="42556" y="-42556"/>
                  <a:pt x="111553" y="-42556"/>
                  <a:pt x="15410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0" name="Diamond 5">
            <a:extLst>
              <a:ext uri="{FF2B5EF4-FFF2-40B4-BE49-F238E27FC236}">
                <a16:creationId xmlns:a16="http://schemas.microsoft.com/office/drawing/2014/main" id="{C55515B9-225D-4D5A-ABFB-078BE76B58A6}"/>
              </a:ext>
            </a:extLst>
          </p:cNvPr>
          <p:cNvSpPr/>
          <p:nvPr/>
        </p:nvSpPr>
        <p:spPr>
          <a:xfrm>
            <a:off x="5225503" y="3485688"/>
            <a:ext cx="523149" cy="519971"/>
          </a:xfrm>
          <a:custGeom>
            <a:avLst/>
            <a:gdLst/>
            <a:ahLst/>
            <a:cxnLst/>
            <a:rect l="l" t="t" r="r" b="b"/>
            <a:pathLst>
              <a:path w="3240001" h="3249575">
                <a:moveTo>
                  <a:pt x="1275349" y="2002569"/>
                </a:moveTo>
                <a:lnTo>
                  <a:pt x="1625117" y="2233002"/>
                </a:lnTo>
                <a:lnTo>
                  <a:pt x="1968772" y="2006596"/>
                </a:lnTo>
                <a:lnTo>
                  <a:pt x="3240001" y="3249575"/>
                </a:lnTo>
                <a:lnTo>
                  <a:pt x="0" y="3249575"/>
                </a:lnTo>
                <a:close/>
                <a:moveTo>
                  <a:pt x="1067116" y="1473605"/>
                </a:moveTo>
                <a:lnTo>
                  <a:pt x="1067116" y="1581605"/>
                </a:lnTo>
                <a:lnTo>
                  <a:pt x="2183116" y="1581605"/>
                </a:lnTo>
                <a:lnTo>
                  <a:pt x="2183116" y="1473605"/>
                </a:lnTo>
                <a:close/>
                <a:moveTo>
                  <a:pt x="1067116" y="1267205"/>
                </a:moveTo>
                <a:lnTo>
                  <a:pt x="1067116" y="1375205"/>
                </a:lnTo>
                <a:lnTo>
                  <a:pt x="2183116" y="1375205"/>
                </a:lnTo>
                <a:lnTo>
                  <a:pt x="2183116" y="1267205"/>
                </a:lnTo>
                <a:close/>
                <a:moveTo>
                  <a:pt x="3240001" y="1172196"/>
                </a:moveTo>
                <a:lnTo>
                  <a:pt x="3240001" y="3142550"/>
                </a:lnTo>
                <a:lnTo>
                  <a:pt x="2026252" y="1968728"/>
                </a:lnTo>
                <a:lnTo>
                  <a:pt x="3049854" y="1294362"/>
                </a:lnTo>
                <a:close/>
                <a:moveTo>
                  <a:pt x="0" y="1172196"/>
                </a:moveTo>
                <a:lnTo>
                  <a:pt x="602850" y="1559516"/>
                </a:lnTo>
                <a:lnTo>
                  <a:pt x="1217896" y="1964719"/>
                </a:lnTo>
                <a:lnTo>
                  <a:pt x="0" y="3142550"/>
                </a:lnTo>
                <a:close/>
                <a:moveTo>
                  <a:pt x="1067116" y="1060805"/>
                </a:moveTo>
                <a:lnTo>
                  <a:pt x="1067116" y="1168805"/>
                </a:lnTo>
                <a:lnTo>
                  <a:pt x="2183116" y="1168805"/>
                </a:lnTo>
                <a:lnTo>
                  <a:pt x="2183116" y="1060805"/>
                </a:lnTo>
                <a:close/>
                <a:moveTo>
                  <a:pt x="869032" y="816137"/>
                </a:moveTo>
                <a:lnTo>
                  <a:pt x="2381200" y="816137"/>
                </a:lnTo>
                <a:lnTo>
                  <a:pt x="2381200" y="1623491"/>
                </a:lnTo>
                <a:lnTo>
                  <a:pt x="1668045" y="2093329"/>
                </a:lnTo>
                <a:lnTo>
                  <a:pt x="1625116" y="2121611"/>
                </a:lnTo>
                <a:lnTo>
                  <a:pt x="869032" y="1623491"/>
                </a:lnTo>
                <a:close/>
                <a:moveTo>
                  <a:pt x="1625116" y="0"/>
                </a:moveTo>
                <a:lnTo>
                  <a:pt x="3235286" y="1060806"/>
                </a:lnTo>
                <a:lnTo>
                  <a:pt x="2489212" y="1552331"/>
                </a:lnTo>
                <a:lnTo>
                  <a:pt x="2489212" y="708008"/>
                </a:lnTo>
                <a:lnTo>
                  <a:pt x="761020" y="708008"/>
                </a:lnTo>
                <a:lnTo>
                  <a:pt x="761020" y="1552331"/>
                </a:lnTo>
                <a:lnTo>
                  <a:pt x="14946" y="106080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1" name="Oval 44">
            <a:extLst>
              <a:ext uri="{FF2B5EF4-FFF2-40B4-BE49-F238E27FC236}">
                <a16:creationId xmlns:a16="http://schemas.microsoft.com/office/drawing/2014/main" id="{F58606D4-424B-4CC2-A0E9-C87F2E8A074F}"/>
              </a:ext>
            </a:extLst>
          </p:cNvPr>
          <p:cNvSpPr>
            <a:spLocks noChangeAspect="1"/>
          </p:cNvSpPr>
          <p:nvPr/>
        </p:nvSpPr>
        <p:spPr>
          <a:xfrm>
            <a:off x="8656612" y="3491046"/>
            <a:ext cx="478148" cy="564198"/>
          </a:xfrm>
          <a:custGeom>
            <a:avLst/>
            <a:gdLst/>
            <a:ahLst/>
            <a:cxnLst/>
            <a:rect l="l" t="t" r="r" b="b"/>
            <a:pathLst>
              <a:path w="2721114" h="3240000">
                <a:moveTo>
                  <a:pt x="2519839" y="2469622"/>
                </a:moveTo>
                <a:lnTo>
                  <a:pt x="2201779" y="2787682"/>
                </a:lnTo>
                <a:lnTo>
                  <a:pt x="2003023" y="2588926"/>
                </a:lnTo>
                <a:lnTo>
                  <a:pt x="1901669" y="2690281"/>
                </a:lnTo>
                <a:lnTo>
                  <a:pt x="2203868" y="2992480"/>
                </a:lnTo>
                <a:lnTo>
                  <a:pt x="2305222" y="2891125"/>
                </a:lnTo>
                <a:lnTo>
                  <a:pt x="2303133" y="2889037"/>
                </a:lnTo>
                <a:lnTo>
                  <a:pt x="2621194" y="2570977"/>
                </a:lnTo>
                <a:close/>
                <a:moveTo>
                  <a:pt x="2263914" y="2238970"/>
                </a:moveTo>
                <a:cubicBezTo>
                  <a:pt x="2516419" y="2238970"/>
                  <a:pt x="2721114" y="2443665"/>
                  <a:pt x="2721114" y="2696170"/>
                </a:cubicBezTo>
                <a:cubicBezTo>
                  <a:pt x="2721114" y="2948675"/>
                  <a:pt x="2516419" y="3153370"/>
                  <a:pt x="2263914" y="3153370"/>
                </a:cubicBezTo>
                <a:cubicBezTo>
                  <a:pt x="2011409" y="3153370"/>
                  <a:pt x="1806714" y="2948675"/>
                  <a:pt x="1806714" y="2696170"/>
                </a:cubicBezTo>
                <a:cubicBezTo>
                  <a:pt x="1806714" y="2443665"/>
                  <a:pt x="2011409" y="2238970"/>
                  <a:pt x="2263914" y="2238970"/>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2" name="Frame 17">
            <a:extLst>
              <a:ext uri="{FF2B5EF4-FFF2-40B4-BE49-F238E27FC236}">
                <a16:creationId xmlns:a16="http://schemas.microsoft.com/office/drawing/2014/main" id="{12CE321E-1811-4054-9BBC-F97CE180C054}"/>
              </a:ext>
            </a:extLst>
          </p:cNvPr>
          <p:cNvSpPr/>
          <p:nvPr/>
        </p:nvSpPr>
        <p:spPr>
          <a:xfrm>
            <a:off x="6999029" y="5032471"/>
            <a:ext cx="508153" cy="503578"/>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63" name="Donut 24">
            <a:extLst>
              <a:ext uri="{FF2B5EF4-FFF2-40B4-BE49-F238E27FC236}">
                <a16:creationId xmlns:a16="http://schemas.microsoft.com/office/drawing/2014/main" id="{2224091E-A819-400E-A54F-09033294B4A3}"/>
              </a:ext>
            </a:extLst>
          </p:cNvPr>
          <p:cNvSpPr/>
          <p:nvPr/>
        </p:nvSpPr>
        <p:spPr>
          <a:xfrm>
            <a:off x="3622981" y="4975794"/>
            <a:ext cx="617508" cy="616930"/>
          </a:xfrm>
          <a:custGeom>
            <a:avLst/>
            <a:gdLst/>
            <a:ahLst/>
            <a:cxnLst/>
            <a:rect l="l" t="t"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64" name="Rectangle 63">
            <a:extLst>
              <a:ext uri="{FF2B5EF4-FFF2-40B4-BE49-F238E27FC236}">
                <a16:creationId xmlns:a16="http://schemas.microsoft.com/office/drawing/2014/main" id="{BE9E85F9-6DBC-4E2B-A9E4-ABB4FA96E7DA}"/>
              </a:ext>
            </a:extLst>
          </p:cNvPr>
          <p:cNvSpPr/>
          <p:nvPr/>
        </p:nvSpPr>
        <p:spPr bwMode="auto">
          <a:xfrm>
            <a:off x="623293" y="1088546"/>
            <a:ext cx="1450206" cy="1296614"/>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4990"/>
                </a:solidFill>
                <a:effectLst/>
                <a:uLnTx/>
                <a:uFillTx/>
                <a:latin typeface="Arial"/>
                <a:ea typeface="+mn-ea"/>
                <a:cs typeface="Arial"/>
              </a:rPr>
              <a:t>Purpose</a:t>
            </a:r>
          </a:p>
        </p:txBody>
      </p:sp>
      <p:sp>
        <p:nvSpPr>
          <p:cNvPr id="65" name="Rectangle 64">
            <a:extLst>
              <a:ext uri="{FF2B5EF4-FFF2-40B4-BE49-F238E27FC236}">
                <a16:creationId xmlns:a16="http://schemas.microsoft.com/office/drawing/2014/main" id="{732D7EF9-7D4E-4051-8C21-98649423BDF1}"/>
              </a:ext>
            </a:extLst>
          </p:cNvPr>
          <p:cNvSpPr/>
          <p:nvPr/>
        </p:nvSpPr>
        <p:spPr bwMode="auto">
          <a:xfrm>
            <a:off x="2304506" y="1088545"/>
            <a:ext cx="9439755" cy="1296615"/>
          </a:xfrm>
          <a:prstGeom prst="rect">
            <a:avLst/>
          </a:prstGeom>
          <a:noFill/>
          <a:ln w="6350">
            <a:solidFill>
              <a:srgbClr val="FFC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458788" marR="0" lvl="1" indent="-285750" algn="just" defTabSz="914400" rtl="0" eaLnBrk="1" fontAlgn="auto" latinLnBrk="0" hangingPunct="1">
              <a:lnSpc>
                <a:spcPct val="100000"/>
              </a:lnSpc>
              <a:spcBef>
                <a:spcPts val="600"/>
              </a:spcBef>
              <a:spcAft>
                <a:spcPts val="600"/>
              </a:spcAft>
              <a:buClr>
                <a:srgbClr val="FFC000"/>
              </a:buClr>
              <a:buSzTx/>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Arial"/>
              </a:rPr>
              <a:t>Define potential suppliers of goods, works, services who can perform as per KPO requirements </a:t>
            </a:r>
          </a:p>
          <a:p>
            <a:pPr marL="458788" marR="0" lvl="1" indent="-285750" algn="just" defTabSz="914400" rtl="0" eaLnBrk="1" fontAlgn="auto" latinLnBrk="0" hangingPunct="1">
              <a:lnSpc>
                <a:spcPct val="100000"/>
              </a:lnSpc>
              <a:spcBef>
                <a:spcPts val="600"/>
              </a:spcBef>
              <a:spcAft>
                <a:spcPts val="600"/>
              </a:spcAft>
              <a:buClr>
                <a:srgbClr val="FFC000"/>
              </a:buClr>
              <a:buSzTx/>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Arial"/>
              </a:rPr>
              <a:t>Ensure free competition for KPO tenders </a:t>
            </a:r>
          </a:p>
        </p:txBody>
      </p:sp>
      <p:sp>
        <p:nvSpPr>
          <p:cNvPr id="66" name="Rectangle 65">
            <a:extLst>
              <a:ext uri="{FF2B5EF4-FFF2-40B4-BE49-F238E27FC236}">
                <a16:creationId xmlns:a16="http://schemas.microsoft.com/office/drawing/2014/main" id="{EE184BDE-98D6-4DF0-9B8D-38C410645A9C}"/>
              </a:ext>
            </a:extLst>
          </p:cNvPr>
          <p:cNvSpPr/>
          <p:nvPr/>
        </p:nvSpPr>
        <p:spPr bwMode="auto">
          <a:xfrm>
            <a:off x="694495" y="2532406"/>
            <a:ext cx="11008093" cy="631265"/>
          </a:xfrm>
          <a:prstGeom prst="rect">
            <a:avLst/>
          </a:prstGeom>
          <a:solidFill>
            <a:srgbClr val="00B5C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a:ea typeface="+mn-ea"/>
                <a:cs typeface="Arial"/>
              </a:rPr>
              <a:t>PROCESS</a:t>
            </a:r>
          </a:p>
        </p:txBody>
      </p:sp>
      <p:sp>
        <p:nvSpPr>
          <p:cNvPr id="51" name="Footer Placeholder 1">
            <a:extLst>
              <a:ext uri="{FF2B5EF4-FFF2-40B4-BE49-F238E27FC236}">
                <a16:creationId xmlns:a16="http://schemas.microsoft.com/office/drawing/2014/main" id="{8215F757-F4B2-4370-ACCE-CC8081784782}"/>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GB" sz="800" dirty="0">
                <a:solidFill>
                  <a:srgbClr val="767171"/>
                </a:solidFill>
              </a:rPr>
              <a:t>21</a:t>
            </a: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/10/2024                                                                                                                                                                                               CONFIDENTIAL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593251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29</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0" y="256611"/>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‘’SINGLE WINDOW’’ SYSTEM</a:t>
            </a:r>
            <a:endPar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endParaRPr>
          </a:p>
        </p:txBody>
      </p:sp>
      <p:pic>
        <p:nvPicPr>
          <p:cNvPr id="7" name="Picture 6">
            <a:extLst>
              <a:ext uri="{FF2B5EF4-FFF2-40B4-BE49-F238E27FC236}">
                <a16:creationId xmlns:a16="http://schemas.microsoft.com/office/drawing/2014/main" id="{4A2F1491-8CB5-4E2F-B688-630EB58AD6A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639" y="1116927"/>
            <a:ext cx="6474828" cy="4378998"/>
          </a:xfrm>
          <a:prstGeom prst="rect">
            <a:avLst/>
          </a:prstGeom>
        </p:spPr>
      </p:pic>
      <p:pic>
        <p:nvPicPr>
          <p:cNvPr id="9" name="Picture 8">
            <a:extLst>
              <a:ext uri="{FF2B5EF4-FFF2-40B4-BE49-F238E27FC236}">
                <a16:creationId xmlns:a16="http://schemas.microsoft.com/office/drawing/2014/main" id="{1EC791A2-8BAD-454D-B505-1FD54D56DCB5}"/>
              </a:ext>
            </a:extLst>
          </p:cNvPr>
          <p:cNvPicPr>
            <a:picLocks noChangeAspect="1"/>
          </p:cNvPicPr>
          <p:nvPr/>
        </p:nvPicPr>
        <p:blipFill>
          <a:blip r:embed="rId3"/>
          <a:stretch>
            <a:fillRect/>
          </a:stretch>
        </p:blipFill>
        <p:spPr>
          <a:xfrm>
            <a:off x="6615112" y="1116927"/>
            <a:ext cx="5233988" cy="5408600"/>
          </a:xfrm>
          <a:prstGeom prst="rect">
            <a:avLst/>
          </a:prstGeom>
        </p:spPr>
      </p:pic>
      <p:sp>
        <p:nvSpPr>
          <p:cNvPr id="10" name="Footer Placeholder 1">
            <a:extLst>
              <a:ext uri="{FF2B5EF4-FFF2-40B4-BE49-F238E27FC236}">
                <a16:creationId xmlns:a16="http://schemas.microsoft.com/office/drawing/2014/main" id="{AAFF0300-4103-49FF-9875-883A2D2773C1}"/>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GB" sz="800" dirty="0">
                <a:solidFill>
                  <a:srgbClr val="767171"/>
                </a:solidFill>
              </a:rPr>
              <a:t>21</a:t>
            </a: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/10/2024                                                                                                                                                                                               CONFIDENTIAL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702288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176220"/>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WEBINAR RULES</a:t>
            </a:r>
          </a:p>
        </p:txBody>
      </p:sp>
      <p:sp>
        <p:nvSpPr>
          <p:cNvPr id="18" name="Rectangle 11">
            <a:extLst>
              <a:ext uri="{FF2B5EF4-FFF2-40B4-BE49-F238E27FC236}">
                <a16:creationId xmlns:a16="http://schemas.microsoft.com/office/drawing/2014/main" id="{1B9CBFC8-5B8E-4D01-B0C7-B9C3D121A499}"/>
              </a:ext>
            </a:extLst>
          </p:cNvPr>
          <p:cNvSpPr>
            <a:spLocks noChangeArrowheads="1"/>
          </p:cNvSpPr>
          <p:nvPr/>
        </p:nvSpPr>
        <p:spPr bwMode="auto">
          <a:xfrm>
            <a:off x="766733" y="1289396"/>
            <a:ext cx="10672953" cy="4760278"/>
          </a:xfrm>
          <a:prstGeom prst="rect">
            <a:avLst/>
          </a:prstGeom>
          <a:noFill/>
          <a:ln>
            <a:noFill/>
          </a:ln>
          <a:effectLst/>
        </p:spPr>
        <p:txBody>
          <a:bodyPr wrap="square">
            <a:spAutoFit/>
          </a:bodyPr>
          <a:lstStyle/>
          <a:p>
            <a:pPr marL="800100" marR="0" lvl="1" indent="-342900" algn="just"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We will have a Facilitator to manage this event</a:t>
            </a:r>
            <a:endParaRPr kumimoji="0" lang="ru-RU" sz="20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endParaRPr>
          </a:p>
          <a:p>
            <a:pPr marL="800100" marR="0" lvl="1" indent="-342900" algn="just"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Everyone except Presenters will be muted</a:t>
            </a:r>
          </a:p>
          <a:p>
            <a:pPr marL="800100" marR="0" lvl="1" indent="-342900" algn="just"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If you want to ask a question, please type it in the comments box</a:t>
            </a:r>
            <a:endParaRPr kumimoji="0" lang="en-GB" sz="20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endParaRPr>
          </a:p>
          <a:p>
            <a:pPr marL="800100" marR="0" lvl="1" indent="-342900" algn="just"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Try to hold questions to the end of the presentation</a:t>
            </a:r>
          </a:p>
          <a:p>
            <a:pPr marL="800100" marR="0" lvl="1" indent="-342900" algn="just"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Be open, honest and respectful</a:t>
            </a:r>
          </a:p>
          <a:p>
            <a:pPr marL="800100" marR="0" lvl="1" indent="-342900" algn="just"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endParaRPr kumimoji="0" lang="en-GB" sz="20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endParaRPr>
          </a:p>
          <a:p>
            <a:pPr marL="800100" marR="0" lvl="1" indent="-342900" algn="just"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GB" sz="20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Don’t </a:t>
            </a:r>
          </a:p>
          <a:p>
            <a:pPr marL="1257300" marR="0" lvl="2" indent="-342900" algn="just"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use this webinar to market your company</a:t>
            </a:r>
          </a:p>
          <a:p>
            <a:pPr marL="1257300" marR="0" lvl="2" indent="-342900" algn="just"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ask a question regarding any specific Tender/Contract </a:t>
            </a:r>
          </a:p>
          <a:p>
            <a:pPr marL="1257300" marR="0" lvl="2" indent="-342900" algn="just"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expect total clarity and precise response to your every question</a:t>
            </a:r>
          </a:p>
          <a:p>
            <a:pPr marL="800100" marR="0" lvl="1" indent="-342900" algn="just"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endPar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mn-cs"/>
            </a:endParaRPr>
          </a:p>
        </p:txBody>
      </p:sp>
      <p:sp>
        <p:nvSpPr>
          <p:cNvPr id="6" name="Footer Placeholder 1">
            <a:extLst>
              <a:ext uri="{FF2B5EF4-FFF2-40B4-BE49-F238E27FC236}">
                <a16:creationId xmlns:a16="http://schemas.microsoft.com/office/drawing/2014/main" id="{70E00D48-294A-43AB-B41A-82608DAC4677}"/>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GB" sz="800" dirty="0">
                <a:solidFill>
                  <a:srgbClr val="767171"/>
                </a:solidFill>
              </a:rPr>
              <a:t>21</a:t>
            </a: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/10/2024                                                                                                                                                                                               CONFIDENTIAL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0964638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3">
            <a:extLst>
              <a:ext uri="{FF2B5EF4-FFF2-40B4-BE49-F238E27FC236}">
                <a16:creationId xmlns:a16="http://schemas.microsoft.com/office/drawing/2014/main" id="{A3CE9575-1198-4D53-BFBB-90BEA64ACB59}"/>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7" name="Oval 1">
              <a:extLst>
                <a:ext uri="{FF2B5EF4-FFF2-40B4-BE49-F238E27FC236}">
                  <a16:creationId xmlns:a16="http://schemas.microsoft.com/office/drawing/2014/main" id="{0843942A-7046-4B48-BA61-0A520BBC0EC4}"/>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ea typeface="맑은 고딕" panose="020B0503020000020004" pitchFamily="34" charset="-127"/>
                <a:cs typeface="+mn-cs"/>
              </a:endParaRPr>
            </a:p>
          </p:txBody>
        </p:sp>
        <p:sp>
          <p:nvSpPr>
            <p:cNvPr id="8" name="Oval 1">
              <a:extLst>
                <a:ext uri="{FF2B5EF4-FFF2-40B4-BE49-F238E27FC236}">
                  <a16:creationId xmlns:a16="http://schemas.microsoft.com/office/drawing/2014/main" id="{2E185AD8-ECDF-430F-827E-A67C509E5475}"/>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ea typeface="맑은 고딕" panose="020B0503020000020004" pitchFamily="34" charset="-127"/>
                <a:cs typeface="+mn-cs"/>
              </a:endParaRPr>
            </a:p>
          </p:txBody>
        </p:sp>
        <p:sp>
          <p:nvSpPr>
            <p:cNvPr id="9" name="Oval 1">
              <a:extLst>
                <a:ext uri="{FF2B5EF4-FFF2-40B4-BE49-F238E27FC236}">
                  <a16:creationId xmlns:a16="http://schemas.microsoft.com/office/drawing/2014/main" id="{F69B9CE7-E9C8-41F8-8388-93F05CF7B32B}"/>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Arial"/>
                <a:ea typeface="맑은 고딕" panose="020B0503020000020004" pitchFamily="34" charset="-127"/>
                <a:cs typeface="+mn-cs"/>
              </a:endParaRPr>
            </a:p>
          </p:txBody>
        </p:sp>
        <p:sp>
          <p:nvSpPr>
            <p:cNvPr id="10" name="Oval 1">
              <a:extLst>
                <a:ext uri="{FF2B5EF4-FFF2-40B4-BE49-F238E27FC236}">
                  <a16:creationId xmlns:a16="http://schemas.microsoft.com/office/drawing/2014/main" id="{83F90DE6-C428-4184-92A2-A876947CB8C4}"/>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ea typeface="맑은 고딕" panose="020B0503020000020004" pitchFamily="34" charset="-127"/>
                <a:cs typeface="+mn-cs"/>
              </a:endParaRPr>
            </a:p>
          </p:txBody>
        </p:sp>
      </p:grpSp>
      <p:sp>
        <p:nvSpPr>
          <p:cNvPr id="12" name="Title 7">
            <a:extLst>
              <a:ext uri="{FF2B5EF4-FFF2-40B4-BE49-F238E27FC236}">
                <a16:creationId xmlns:a16="http://schemas.microsoft.com/office/drawing/2014/main" id="{2F57BB8E-A761-4166-9188-D85477735120}"/>
              </a:ext>
            </a:extLst>
          </p:cNvPr>
          <p:cNvSpPr txBox="1">
            <a:spLocks/>
          </p:cNvSpPr>
          <p:nvPr/>
        </p:nvSpPr>
        <p:spPr>
          <a:xfrm>
            <a:off x="1558628" y="4284333"/>
            <a:ext cx="6136280" cy="1323439"/>
          </a:xfrm>
          <a:prstGeom prst="rect">
            <a:avLst/>
          </a:prstGeom>
          <a:noFill/>
        </p:spPr>
        <p:txBody>
          <a:bodyPr wrap="square" rtlCol="0">
            <a:spAutoFit/>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l" defTabSz="1219170" rtl="0" eaLnBrk="1" fontAlgn="auto" latinLnBrk="1"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Procurement </a:t>
            </a:r>
          </a:p>
          <a:p>
            <a:pPr marL="0" marR="0" lvl="0" indent="0" algn="l" defTabSz="1219170" rtl="0" eaLnBrk="1" fontAlgn="auto" latinLnBrk="1"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Process</a:t>
            </a:r>
          </a:p>
        </p:txBody>
      </p:sp>
      <p:sp>
        <p:nvSpPr>
          <p:cNvPr id="13" name="Title 7">
            <a:extLst>
              <a:ext uri="{FF2B5EF4-FFF2-40B4-BE49-F238E27FC236}">
                <a16:creationId xmlns:a16="http://schemas.microsoft.com/office/drawing/2014/main" id="{63804B65-E619-4038-AFB2-E1035AA26280}"/>
              </a:ext>
            </a:extLst>
          </p:cNvPr>
          <p:cNvSpPr txBox="1">
            <a:spLocks/>
          </p:cNvSpPr>
          <p:nvPr/>
        </p:nvSpPr>
        <p:spPr>
          <a:xfrm>
            <a:off x="8246911" y="3622614"/>
            <a:ext cx="3749828" cy="1323439"/>
          </a:xfrm>
          <a:prstGeom prst="rect">
            <a:avLst/>
          </a:prstGeom>
          <a:noFill/>
        </p:spPr>
        <p:txBody>
          <a:bodyPr wrap="square" rtlCol="0">
            <a:spAutoFit/>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Daniyar Kassymkulov</a:t>
            </a:r>
            <a:endParaRPr kumimoji="0" lang="ru-RU"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endParaRPr>
          </a:p>
          <a:p>
            <a:pPr marL="0" marR="0" lvl="0" indent="0" algn="ctr" defTabSz="1219170" rtl="0" eaLnBrk="1" fontAlgn="auto" latinLnBrk="1" hangingPunct="1">
              <a:lnSpc>
                <a:spcPct val="100000"/>
              </a:lnSpc>
              <a:spcBef>
                <a:spcPct val="0"/>
              </a:spcBef>
              <a:spcAft>
                <a:spcPts val="0"/>
              </a:spcAft>
              <a:buClrTx/>
              <a:buSzTx/>
              <a:buFontTx/>
              <a:buNone/>
              <a:tabLst/>
              <a:defRPr/>
            </a:pPr>
            <a:endParaRPr kumimoji="0" lang="ru-RU"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endParaRPr>
          </a:p>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Contracts and Procurement </a:t>
            </a:r>
          </a:p>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Expert</a:t>
            </a:r>
          </a:p>
        </p:txBody>
      </p:sp>
      <p:pic>
        <p:nvPicPr>
          <p:cNvPr id="4" name="Picture 3">
            <a:extLst>
              <a:ext uri="{FF2B5EF4-FFF2-40B4-BE49-F238E27FC236}">
                <a16:creationId xmlns:a16="http://schemas.microsoft.com/office/drawing/2014/main" id="{6B921B17-1356-4E05-9597-A271B01B3877}"/>
              </a:ext>
            </a:extLst>
          </p:cNvPr>
          <p:cNvPicPr>
            <a:picLocks noChangeAspect="1"/>
          </p:cNvPicPr>
          <p:nvPr/>
        </p:nvPicPr>
        <p:blipFill>
          <a:blip r:embed="rId2"/>
          <a:stretch>
            <a:fillRect/>
          </a:stretch>
        </p:blipFill>
        <p:spPr>
          <a:xfrm>
            <a:off x="6096000" y="3429000"/>
            <a:ext cx="1654511" cy="2127013"/>
          </a:xfrm>
          <a:prstGeom prst="rect">
            <a:avLst/>
          </a:prstGeom>
        </p:spPr>
      </p:pic>
    </p:spTree>
    <p:extLst>
      <p:ext uri="{BB962C8B-B14F-4D97-AF65-F5344CB8AC3E}">
        <p14:creationId xmlns:p14="http://schemas.microsoft.com/office/powerpoint/2010/main" val="34722316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31</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303991"/>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PROCUREMENT PROCESS</a:t>
            </a:r>
          </a:p>
        </p:txBody>
      </p:sp>
      <p:sp>
        <p:nvSpPr>
          <p:cNvPr id="23" name="Rectangle 22">
            <a:extLst>
              <a:ext uri="{FF2B5EF4-FFF2-40B4-BE49-F238E27FC236}">
                <a16:creationId xmlns:a16="http://schemas.microsoft.com/office/drawing/2014/main" id="{002CEAD6-D562-4DA8-AC9B-3CDF635A5E63}"/>
              </a:ext>
            </a:extLst>
          </p:cNvPr>
          <p:cNvSpPr/>
          <p:nvPr/>
        </p:nvSpPr>
        <p:spPr bwMode="auto">
          <a:xfrm>
            <a:off x="478559" y="1290077"/>
            <a:ext cx="11170299" cy="1729961"/>
          </a:xfrm>
          <a:prstGeom prst="rect">
            <a:avLst/>
          </a:prstGeom>
          <a:noFill/>
          <a:ln w="6350">
            <a:solidFill>
              <a:srgbClr val="FFC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l" defTabSz="457200" rtl="0" eaLnBrk="1" fontAlgn="auto" latinLnBrk="0" hangingPunct="1">
              <a:lnSpc>
                <a:spcPct val="100000"/>
              </a:lnSpc>
              <a:spcBef>
                <a:spcPts val="300"/>
              </a:spcBef>
              <a:spcAft>
                <a:spcPts val="300"/>
              </a:spcAft>
              <a:buClrTx/>
              <a:buSzTx/>
              <a:buFontTx/>
              <a:buNone/>
              <a:tabLst/>
              <a:defRPr/>
            </a:pPr>
            <a:r>
              <a:rPr kumimoji="0" lang="en-GB" sz="1600" b="0" i="0" u="none" strike="noStrike" kern="1200" cap="none" spc="0" normalizeH="0" baseline="0" noProof="0" dirty="0">
                <a:ln>
                  <a:noFill/>
                </a:ln>
                <a:solidFill>
                  <a:srgbClr val="00ABC5"/>
                </a:solidFill>
                <a:effectLst/>
                <a:uLnTx/>
                <a:uFillTx/>
                <a:latin typeface="Calibri" panose="020F0502020204030204"/>
                <a:ea typeface="+mn-ea"/>
                <a:cs typeface="+mn-cs"/>
              </a:rPr>
              <a:t>KPO shall perform the procurement activities in accordance with: </a:t>
            </a:r>
          </a:p>
          <a:p>
            <a:pPr marL="742950" marR="0" lvl="1" indent="-285750" algn="l" defTabSz="457200" rtl="0" eaLnBrk="1" fontAlgn="auto" latinLnBrk="0" hangingPunct="1">
              <a:lnSpc>
                <a:spcPct val="100000"/>
              </a:lnSpc>
              <a:spcBef>
                <a:spcPts val="300"/>
              </a:spcBef>
              <a:spcAft>
                <a:spcPts val="300"/>
              </a:spcAft>
              <a:buClr>
                <a:srgbClr val="FFC000"/>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ABC5"/>
                </a:solidFill>
                <a:effectLst/>
                <a:uLnTx/>
                <a:uFillTx/>
                <a:latin typeface="Calibri" panose="020F0502020204030204"/>
                <a:ea typeface="+mn-ea"/>
                <a:cs typeface="+mn-cs"/>
              </a:rPr>
              <a:t>the Final Production Sharing Agreement (confidential and intended only for the use of KPO, its Shareholders and the Republic) and the Joint Operating Committee’s Tender Procedures (JOC)</a:t>
            </a:r>
          </a:p>
          <a:p>
            <a:pPr marL="742950" marR="0" lvl="1" indent="-285750" algn="l" defTabSz="457200" rtl="0" eaLnBrk="1" fontAlgn="auto" latinLnBrk="0" hangingPunct="1">
              <a:lnSpc>
                <a:spcPct val="100000"/>
              </a:lnSpc>
              <a:spcBef>
                <a:spcPts val="300"/>
              </a:spcBef>
              <a:spcAft>
                <a:spcPts val="300"/>
              </a:spcAft>
              <a:buClr>
                <a:srgbClr val="FFC000"/>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ABC5"/>
                </a:solidFill>
                <a:effectLst/>
                <a:uLnTx/>
                <a:uFillTx/>
                <a:latin typeface="Calibri" panose="020F0502020204030204"/>
                <a:ea typeface="+mn-ea"/>
                <a:cs typeface="+mn-cs"/>
              </a:rPr>
              <a:t>current legislation </a:t>
            </a:r>
          </a:p>
          <a:p>
            <a:pPr marL="742950" marR="0" lvl="1" indent="-285750" algn="l" defTabSz="457200" rtl="0" eaLnBrk="1" fontAlgn="auto" latinLnBrk="0" hangingPunct="1">
              <a:lnSpc>
                <a:spcPct val="100000"/>
              </a:lnSpc>
              <a:spcBef>
                <a:spcPts val="300"/>
              </a:spcBef>
              <a:spcAft>
                <a:spcPts val="300"/>
              </a:spcAft>
              <a:buClr>
                <a:srgbClr val="FFC000"/>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ABC5"/>
                </a:solidFill>
                <a:effectLst/>
                <a:uLnTx/>
                <a:uFillTx/>
                <a:latin typeface="Calibri" panose="020F0502020204030204"/>
                <a:ea typeface="+mn-ea"/>
                <a:cs typeface="+mn-cs"/>
              </a:rPr>
              <a:t>approved budget and work program</a:t>
            </a:r>
          </a:p>
        </p:txBody>
      </p:sp>
      <p:sp>
        <p:nvSpPr>
          <p:cNvPr id="24" name="Rectangle 23">
            <a:extLst>
              <a:ext uri="{FF2B5EF4-FFF2-40B4-BE49-F238E27FC236}">
                <a16:creationId xmlns:a16="http://schemas.microsoft.com/office/drawing/2014/main" id="{2C1521C6-147A-4928-862B-06C8CA671EC3}"/>
              </a:ext>
            </a:extLst>
          </p:cNvPr>
          <p:cNvSpPr/>
          <p:nvPr/>
        </p:nvSpPr>
        <p:spPr bwMode="auto">
          <a:xfrm>
            <a:off x="478559" y="3267493"/>
            <a:ext cx="11236471" cy="317635"/>
          </a:xfrm>
          <a:prstGeom prst="rect">
            <a:avLst/>
          </a:prstGeom>
          <a:solidFill>
            <a:srgbClr val="00B5C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Arial"/>
              </a:rPr>
              <a:t>PROCESS</a:t>
            </a:r>
          </a:p>
        </p:txBody>
      </p:sp>
      <p:grpSp>
        <p:nvGrpSpPr>
          <p:cNvPr id="25" name="Group 24">
            <a:extLst>
              <a:ext uri="{FF2B5EF4-FFF2-40B4-BE49-F238E27FC236}">
                <a16:creationId xmlns:a16="http://schemas.microsoft.com/office/drawing/2014/main" id="{A33E4B67-8B6D-4ACC-BDCE-22579341A871}"/>
              </a:ext>
            </a:extLst>
          </p:cNvPr>
          <p:cNvGrpSpPr/>
          <p:nvPr/>
        </p:nvGrpSpPr>
        <p:grpSpPr>
          <a:xfrm>
            <a:off x="1904757" y="3619219"/>
            <a:ext cx="9959519" cy="848820"/>
            <a:chOff x="-1565713" y="4563572"/>
            <a:chExt cx="16818648" cy="980982"/>
          </a:xfrm>
        </p:grpSpPr>
        <p:grpSp>
          <p:nvGrpSpPr>
            <p:cNvPr id="26" name="Group 25">
              <a:extLst>
                <a:ext uri="{FF2B5EF4-FFF2-40B4-BE49-F238E27FC236}">
                  <a16:creationId xmlns:a16="http://schemas.microsoft.com/office/drawing/2014/main" id="{48BC604E-77D1-42BD-90BA-29C7E7181518}"/>
                </a:ext>
              </a:extLst>
            </p:cNvPr>
            <p:cNvGrpSpPr/>
            <p:nvPr/>
          </p:nvGrpSpPr>
          <p:grpSpPr>
            <a:xfrm>
              <a:off x="-1565713" y="4563572"/>
              <a:ext cx="14384491" cy="980982"/>
              <a:chOff x="-1565713" y="4563572"/>
              <a:chExt cx="14384491" cy="980982"/>
            </a:xfrm>
          </p:grpSpPr>
          <p:sp>
            <p:nvSpPr>
              <p:cNvPr id="28" name="Pentagon 9">
                <a:extLst>
                  <a:ext uri="{FF2B5EF4-FFF2-40B4-BE49-F238E27FC236}">
                    <a16:creationId xmlns:a16="http://schemas.microsoft.com/office/drawing/2014/main" id="{458CFA57-97D8-487C-924A-5D1ED73F2763}"/>
                  </a:ext>
                </a:extLst>
              </p:cNvPr>
              <p:cNvSpPr/>
              <p:nvPr/>
            </p:nvSpPr>
            <p:spPr>
              <a:xfrm>
                <a:off x="-1565713"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INVITATION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 TO TENDER</a:t>
                </a:r>
              </a:p>
            </p:txBody>
          </p:sp>
          <p:sp>
            <p:nvSpPr>
              <p:cNvPr id="29" name="Pentagon 10">
                <a:extLst>
                  <a:ext uri="{FF2B5EF4-FFF2-40B4-BE49-F238E27FC236}">
                    <a16:creationId xmlns:a16="http://schemas.microsoft.com/office/drawing/2014/main" id="{CBBA4F39-465F-4CDC-84C0-33560014AF80}"/>
                  </a:ext>
                </a:extLst>
              </p:cNvPr>
              <p:cNvSpPr/>
              <p:nvPr/>
            </p:nvSpPr>
            <p:spPr>
              <a:xfrm>
                <a:off x="868444"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TENDERING PERIOD</a:t>
                </a:r>
              </a:p>
            </p:txBody>
          </p:sp>
          <p:sp>
            <p:nvSpPr>
              <p:cNvPr id="30" name="Pentagon 11">
                <a:extLst>
                  <a:ext uri="{FF2B5EF4-FFF2-40B4-BE49-F238E27FC236}">
                    <a16:creationId xmlns:a16="http://schemas.microsoft.com/office/drawing/2014/main" id="{7AF1DFBF-E678-4D67-B118-0D1B7170071B}"/>
                  </a:ext>
                </a:extLst>
              </p:cNvPr>
              <p:cNvSpPr/>
              <p:nvPr/>
            </p:nvSpPr>
            <p:spPr>
              <a:xfrm>
                <a:off x="5736759"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EVALUATION OF TENDERS </a:t>
                </a:r>
              </a:p>
            </p:txBody>
          </p:sp>
          <p:sp>
            <p:nvSpPr>
              <p:cNvPr id="31" name="Pentagon 13">
                <a:extLst>
                  <a:ext uri="{FF2B5EF4-FFF2-40B4-BE49-F238E27FC236}">
                    <a16:creationId xmlns:a16="http://schemas.microsoft.com/office/drawing/2014/main" id="{8E8B0B6C-04B7-4536-BE10-1FAAAF846915}"/>
                  </a:ext>
                </a:extLst>
              </p:cNvPr>
              <p:cNvSpPr/>
              <p:nvPr/>
            </p:nvSpPr>
            <p:spPr>
              <a:xfrm>
                <a:off x="3302602"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TENDER DUE DATE </a:t>
                </a:r>
              </a:p>
            </p:txBody>
          </p:sp>
          <p:sp>
            <p:nvSpPr>
              <p:cNvPr id="32" name="Pentagon 12">
                <a:extLst>
                  <a:ext uri="{FF2B5EF4-FFF2-40B4-BE49-F238E27FC236}">
                    <a16:creationId xmlns:a16="http://schemas.microsoft.com/office/drawing/2014/main" id="{5EA8B3CE-5631-4C60-92B0-7BECBFD14615}"/>
                  </a:ext>
                </a:extLst>
              </p:cNvPr>
              <p:cNvSpPr/>
              <p:nvPr/>
            </p:nvSpPr>
            <p:spPr>
              <a:xfrm>
                <a:off x="8170916" y="4563572"/>
                <a:ext cx="2213704"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a:ea typeface="+mn-ea"/>
                    <a:cs typeface="Arial"/>
                  </a:rPr>
                  <a:t>CONTRACT AWARD</a:t>
                </a:r>
              </a:p>
            </p:txBody>
          </p:sp>
          <p:sp>
            <p:nvSpPr>
              <p:cNvPr id="33" name="Pentagon 14">
                <a:extLst>
                  <a:ext uri="{FF2B5EF4-FFF2-40B4-BE49-F238E27FC236}">
                    <a16:creationId xmlns:a16="http://schemas.microsoft.com/office/drawing/2014/main" id="{A7E40D68-B723-427C-8B1F-555F812E5C38}"/>
                  </a:ext>
                </a:extLst>
              </p:cNvPr>
              <p:cNvSpPr/>
              <p:nvPr/>
            </p:nvSpPr>
            <p:spPr>
              <a:xfrm>
                <a:off x="10605073"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CONTRACT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SIGNING</a:t>
                </a:r>
              </a:p>
            </p:txBody>
          </p:sp>
        </p:grpSp>
        <p:sp>
          <p:nvSpPr>
            <p:cNvPr id="27" name="Pentagon 17">
              <a:extLst>
                <a:ext uri="{FF2B5EF4-FFF2-40B4-BE49-F238E27FC236}">
                  <a16:creationId xmlns:a16="http://schemas.microsoft.com/office/drawing/2014/main" id="{0DB3DCEC-323E-46FE-B881-69F7BC01CC75}"/>
                </a:ext>
              </a:extLst>
            </p:cNvPr>
            <p:cNvSpPr/>
            <p:nvPr/>
          </p:nvSpPr>
          <p:spPr>
            <a:xfrm>
              <a:off x="13039230"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CONTRACT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PERFORMANCE</a:t>
              </a:r>
            </a:p>
          </p:txBody>
        </p:sp>
      </p:grpSp>
      <p:sp>
        <p:nvSpPr>
          <p:cNvPr id="34" name="Pentagon 15">
            <a:extLst>
              <a:ext uri="{FF2B5EF4-FFF2-40B4-BE49-F238E27FC236}">
                <a16:creationId xmlns:a16="http://schemas.microsoft.com/office/drawing/2014/main" id="{A7DE6919-1A13-4F50-98A7-0130C329E7FF}"/>
              </a:ext>
            </a:extLst>
          </p:cNvPr>
          <p:cNvSpPr/>
          <p:nvPr/>
        </p:nvSpPr>
        <p:spPr>
          <a:xfrm>
            <a:off x="478559" y="3619219"/>
            <a:ext cx="1310892" cy="848820"/>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MARKET RESEARCH</a:t>
            </a:r>
            <a:r>
              <a:rPr kumimoji="0" lang="ru-RU" sz="1000" b="1" i="0" u="none" strike="noStrike" kern="1200" cap="none" spc="0" normalizeH="0" baseline="0" noProof="0" dirty="0">
                <a:ln>
                  <a:noFill/>
                </a:ln>
                <a:solidFill>
                  <a:prstClr val="white"/>
                </a:solidFill>
                <a:effectLst/>
                <a:uLnTx/>
                <a:uFillTx/>
                <a:latin typeface="Calibri" panose="020F0502020204030204"/>
                <a:ea typeface="+mn-ea"/>
                <a:cs typeface="Arial"/>
              </a:rPr>
              <a:t> / </a:t>
            </a: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Arial"/>
              </a:rPr>
              <a:t>PREQUALIFICATION</a:t>
            </a:r>
            <a:endPar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endParaRPr>
          </a:p>
        </p:txBody>
      </p:sp>
      <p:sp>
        <p:nvSpPr>
          <p:cNvPr id="17" name="Footer Placeholder 1">
            <a:extLst>
              <a:ext uri="{FF2B5EF4-FFF2-40B4-BE49-F238E27FC236}">
                <a16:creationId xmlns:a16="http://schemas.microsoft.com/office/drawing/2014/main" id="{AB9C4558-9FCE-4F3C-936F-A7529C1AEE1D}"/>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GB" sz="800" dirty="0">
                <a:solidFill>
                  <a:srgbClr val="767171"/>
                </a:solidFill>
              </a:rPr>
              <a:t>21</a:t>
            </a: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/10/2024                                                                                                                                                                                               CONFIDENTIAL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453249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32</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104274" y="333331"/>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MAXIMUM ATTENTION SHALL BE PAID TO</a:t>
            </a:r>
          </a:p>
        </p:txBody>
      </p:sp>
      <p:sp>
        <p:nvSpPr>
          <p:cNvPr id="7" name="Rectangle 6">
            <a:extLst>
              <a:ext uri="{FF2B5EF4-FFF2-40B4-BE49-F238E27FC236}">
                <a16:creationId xmlns:a16="http://schemas.microsoft.com/office/drawing/2014/main" id="{81034ECF-D96B-4DBE-AAD8-1A86C9CCA1CA}"/>
              </a:ext>
            </a:extLst>
          </p:cNvPr>
          <p:cNvSpPr/>
          <p:nvPr/>
        </p:nvSpPr>
        <p:spPr bwMode="auto">
          <a:xfrm>
            <a:off x="488016" y="4366479"/>
            <a:ext cx="2606041" cy="1178644"/>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4990"/>
                </a:solidFill>
                <a:effectLst/>
                <a:uLnTx/>
                <a:uFillTx/>
                <a:latin typeface="Calibri" panose="020F0502020204030204"/>
                <a:ea typeface="+mn-ea"/>
                <a:cs typeface="Arial"/>
              </a:rPr>
              <a:t>TENDER PACKAGES SUBMISSION REQUIREMENTS</a:t>
            </a:r>
          </a:p>
        </p:txBody>
      </p:sp>
      <p:sp>
        <p:nvSpPr>
          <p:cNvPr id="8" name="Rectangle 7">
            <a:extLst>
              <a:ext uri="{FF2B5EF4-FFF2-40B4-BE49-F238E27FC236}">
                <a16:creationId xmlns:a16="http://schemas.microsoft.com/office/drawing/2014/main" id="{A7483872-E049-4B53-A735-D31B43ED428C}"/>
              </a:ext>
            </a:extLst>
          </p:cNvPr>
          <p:cNvSpPr/>
          <p:nvPr/>
        </p:nvSpPr>
        <p:spPr bwMode="auto">
          <a:xfrm>
            <a:off x="6027475" y="4365192"/>
            <a:ext cx="2614586" cy="1178644"/>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4990"/>
                </a:solidFill>
                <a:effectLst/>
                <a:uLnTx/>
                <a:uFillTx/>
                <a:latin typeface="Calibri" panose="020F0502020204030204"/>
                <a:ea typeface="+mn-ea"/>
                <a:cs typeface="Arial"/>
              </a:rPr>
              <a:t>INSTRUCTIONS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4990"/>
                </a:solidFill>
                <a:effectLst/>
                <a:uLnTx/>
                <a:uFillTx/>
                <a:latin typeface="Calibri" panose="020F0502020204030204"/>
                <a:ea typeface="+mn-ea"/>
                <a:cs typeface="Arial"/>
              </a:rPr>
              <a:t>TO TENDERERS</a:t>
            </a:r>
          </a:p>
        </p:txBody>
      </p:sp>
      <p:sp>
        <p:nvSpPr>
          <p:cNvPr id="9" name="Rectangle 8">
            <a:extLst>
              <a:ext uri="{FF2B5EF4-FFF2-40B4-BE49-F238E27FC236}">
                <a16:creationId xmlns:a16="http://schemas.microsoft.com/office/drawing/2014/main" id="{4B69FF11-C9AA-46F7-A9D7-6BEB63D4C368}"/>
              </a:ext>
            </a:extLst>
          </p:cNvPr>
          <p:cNvSpPr/>
          <p:nvPr/>
        </p:nvSpPr>
        <p:spPr bwMode="auto">
          <a:xfrm>
            <a:off x="8790263" y="4366478"/>
            <a:ext cx="2614587" cy="1177358"/>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4990"/>
                </a:solidFill>
                <a:effectLst/>
                <a:uLnTx/>
                <a:uFillTx/>
                <a:latin typeface="Calibri" panose="020F0502020204030204"/>
                <a:ea typeface="+mn-ea"/>
                <a:cs typeface="Arial"/>
              </a:rPr>
              <a:t>TENDER DUE DATE / TIME</a:t>
            </a:r>
          </a:p>
        </p:txBody>
      </p:sp>
      <p:sp>
        <p:nvSpPr>
          <p:cNvPr id="10" name="Rectangle 9">
            <a:extLst>
              <a:ext uri="{FF2B5EF4-FFF2-40B4-BE49-F238E27FC236}">
                <a16:creationId xmlns:a16="http://schemas.microsoft.com/office/drawing/2014/main" id="{8E766773-F864-42B6-AD75-DD4735601B0F}"/>
              </a:ext>
            </a:extLst>
          </p:cNvPr>
          <p:cNvSpPr/>
          <p:nvPr/>
        </p:nvSpPr>
        <p:spPr bwMode="auto">
          <a:xfrm>
            <a:off x="3242259" y="4366479"/>
            <a:ext cx="2637014" cy="1178644"/>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4990"/>
                </a:solidFill>
                <a:effectLst/>
                <a:uLnTx/>
                <a:uFillTx/>
                <a:latin typeface="Calibri" panose="020F0502020204030204"/>
                <a:ea typeface="+mn-ea"/>
                <a:cs typeface="Arial"/>
              </a:rPr>
              <a:t>TENDER PACKAGES SUBMISSION REQUIREMENTS THROUGH E-BIDDING SYSTEM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4990"/>
                </a:solidFill>
                <a:effectLst/>
                <a:uLnTx/>
                <a:uFillTx/>
                <a:latin typeface="Calibri" panose="020F0502020204030204"/>
                <a:ea typeface="+mn-ea"/>
                <a:cs typeface="Arial"/>
              </a:rPr>
              <a:t>(</a:t>
            </a:r>
            <a:r>
              <a:rPr kumimoji="0" lang="en-US" sz="1200" b="1" i="0" u="none" strike="noStrike" kern="1200" cap="none" spc="0" normalizeH="0" baseline="0" noProof="0" dirty="0">
                <a:ln>
                  <a:noFill/>
                </a:ln>
                <a:solidFill>
                  <a:srgbClr val="004990"/>
                </a:solidFill>
                <a:effectLst/>
                <a:uLnTx/>
                <a:uFillTx/>
                <a:latin typeface="Calibri" panose="020F0502020204030204"/>
                <a:ea typeface="+mn-ea"/>
                <a:cs typeface="Arial"/>
                <a:hlinkClick r:id="rId2">
                  <a:extLst>
                    <a:ext uri="{A12FA001-AC4F-418D-AE19-62706E023703}">
                      <ahyp:hlinkClr xmlns:ahyp="http://schemas.microsoft.com/office/drawing/2018/hyperlinkcolor" val="tx"/>
                    </a:ext>
                  </a:extLst>
                </a:hlinkClick>
              </a:rPr>
              <a:t>Link to the instructions</a:t>
            </a:r>
            <a:r>
              <a:rPr kumimoji="0" lang="en-US" sz="1200" b="1" i="0" u="none" strike="noStrike" kern="1200" cap="none" spc="0" normalizeH="0" baseline="0" noProof="0" dirty="0">
                <a:ln>
                  <a:noFill/>
                </a:ln>
                <a:solidFill>
                  <a:srgbClr val="004990"/>
                </a:solidFill>
                <a:effectLst/>
                <a:uLnTx/>
                <a:uFillTx/>
                <a:latin typeface="Calibri" panose="020F0502020204030204"/>
                <a:ea typeface="+mn-ea"/>
                <a:cs typeface="Arial"/>
              </a:rPr>
              <a:t>)</a:t>
            </a:r>
            <a:endParaRPr kumimoji="0" lang="en-GB" sz="1200" b="1" i="0" u="none" strike="noStrike" kern="1200" cap="none" spc="0" normalizeH="0" baseline="0" noProof="0" dirty="0">
              <a:ln>
                <a:noFill/>
              </a:ln>
              <a:solidFill>
                <a:srgbClr val="004990"/>
              </a:solidFill>
              <a:effectLst/>
              <a:uLnTx/>
              <a:uFillTx/>
              <a:latin typeface="Calibri" panose="020F0502020204030204"/>
              <a:ea typeface="+mn-ea"/>
              <a:cs typeface="Arial"/>
            </a:endParaRPr>
          </a:p>
        </p:txBody>
      </p:sp>
      <p:pic>
        <p:nvPicPr>
          <p:cNvPr id="11" name="Picture 10">
            <a:extLst>
              <a:ext uri="{FF2B5EF4-FFF2-40B4-BE49-F238E27FC236}">
                <a16:creationId xmlns:a16="http://schemas.microsoft.com/office/drawing/2014/main" id="{B1C92530-C2EB-42C8-A105-0EF03C03BE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8015" y="1754601"/>
            <a:ext cx="2619214" cy="2181706"/>
          </a:xfrm>
          <a:prstGeom prst="rect">
            <a:avLst/>
          </a:prstGeom>
        </p:spPr>
      </p:pic>
      <p:pic>
        <p:nvPicPr>
          <p:cNvPr id="12" name="Picture 11">
            <a:extLst>
              <a:ext uri="{FF2B5EF4-FFF2-40B4-BE49-F238E27FC236}">
                <a16:creationId xmlns:a16="http://schemas.microsoft.com/office/drawing/2014/main" id="{086422AF-C254-49E1-88CB-3E4D23517CAC}"/>
              </a:ext>
            </a:extLst>
          </p:cNvPr>
          <p:cNvPicPr>
            <a:picLocks noChangeAspect="1"/>
          </p:cNvPicPr>
          <p:nvPr/>
        </p:nvPicPr>
        <p:blipFill>
          <a:blip r:embed="rId4"/>
          <a:stretch>
            <a:fillRect/>
          </a:stretch>
        </p:blipFill>
        <p:spPr>
          <a:xfrm>
            <a:off x="3242258" y="1755088"/>
            <a:ext cx="2606041" cy="2181220"/>
          </a:xfrm>
          <a:prstGeom prst="rect">
            <a:avLst/>
          </a:prstGeom>
        </p:spPr>
      </p:pic>
      <p:pic>
        <p:nvPicPr>
          <p:cNvPr id="13" name="Picture 12">
            <a:extLst>
              <a:ext uri="{FF2B5EF4-FFF2-40B4-BE49-F238E27FC236}">
                <a16:creationId xmlns:a16="http://schemas.microsoft.com/office/drawing/2014/main" id="{E9C3ADBB-8036-4C05-BE3F-68D402D1E79F}"/>
              </a:ext>
            </a:extLst>
          </p:cNvPr>
          <p:cNvPicPr>
            <a:picLocks noChangeAspect="1"/>
          </p:cNvPicPr>
          <p:nvPr/>
        </p:nvPicPr>
        <p:blipFill>
          <a:blip r:embed="rId5"/>
          <a:stretch>
            <a:fillRect/>
          </a:stretch>
        </p:blipFill>
        <p:spPr>
          <a:xfrm>
            <a:off x="5996502" y="1748603"/>
            <a:ext cx="2645559" cy="2181706"/>
          </a:xfrm>
          <a:prstGeom prst="rect">
            <a:avLst/>
          </a:prstGeom>
        </p:spPr>
      </p:pic>
      <p:pic>
        <p:nvPicPr>
          <p:cNvPr id="15" name="Picture 14">
            <a:extLst>
              <a:ext uri="{FF2B5EF4-FFF2-40B4-BE49-F238E27FC236}">
                <a16:creationId xmlns:a16="http://schemas.microsoft.com/office/drawing/2014/main" id="{08DC068C-7973-46D1-9587-1C666D0B273D}"/>
              </a:ext>
            </a:extLst>
          </p:cNvPr>
          <p:cNvPicPr>
            <a:picLocks noChangeAspect="1"/>
          </p:cNvPicPr>
          <p:nvPr/>
        </p:nvPicPr>
        <p:blipFill>
          <a:blip r:embed="rId6"/>
          <a:stretch>
            <a:fillRect/>
          </a:stretch>
        </p:blipFill>
        <p:spPr>
          <a:xfrm>
            <a:off x="8790263" y="1748603"/>
            <a:ext cx="2619214" cy="2180729"/>
          </a:xfrm>
          <a:prstGeom prst="rect">
            <a:avLst/>
          </a:prstGeom>
        </p:spPr>
      </p:pic>
      <p:sp>
        <p:nvSpPr>
          <p:cNvPr id="16" name="Footer Placeholder 1">
            <a:extLst>
              <a:ext uri="{FF2B5EF4-FFF2-40B4-BE49-F238E27FC236}">
                <a16:creationId xmlns:a16="http://schemas.microsoft.com/office/drawing/2014/main" id="{E69C2F41-BB0A-4B31-9D3B-2F39D181B0B4}"/>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GB" sz="800" dirty="0">
                <a:solidFill>
                  <a:srgbClr val="767171"/>
                </a:solidFill>
              </a:rPr>
              <a:t>21</a:t>
            </a: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/10/2024                                                                                                                                                                                               CONFIDENTIAL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2649698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33</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221725"/>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TENDER DOCUMENTATION CONTENTS</a:t>
            </a:r>
          </a:p>
        </p:txBody>
      </p:sp>
      <p:sp>
        <p:nvSpPr>
          <p:cNvPr id="7" name="Rectangle 6">
            <a:extLst>
              <a:ext uri="{FF2B5EF4-FFF2-40B4-BE49-F238E27FC236}">
                <a16:creationId xmlns:a16="http://schemas.microsoft.com/office/drawing/2014/main" id="{17F5BDFD-E239-489C-A344-C88C37E6D56C}"/>
              </a:ext>
            </a:extLst>
          </p:cNvPr>
          <p:cNvSpPr/>
          <p:nvPr/>
        </p:nvSpPr>
        <p:spPr>
          <a:xfrm>
            <a:off x="535516" y="1053748"/>
            <a:ext cx="11120967" cy="5509200"/>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marL="228600" marR="0" lvl="0" indent="-228600" algn="l" defTabSz="914400" rtl="0" eaLnBrk="1" fontAlgn="base" latinLnBrk="0" hangingPunct="1">
              <a:lnSpc>
                <a:spcPct val="100000"/>
              </a:lnSpc>
              <a:spcBef>
                <a:spcPct val="0"/>
              </a:spcBef>
              <a:spcAft>
                <a:spcPts val="600"/>
              </a:spcAft>
              <a:buClrTx/>
              <a:buSzTx/>
              <a:buFont typeface="+mj-lt"/>
              <a:buAutoNum type="arabicPeriod"/>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Cover letter</a:t>
            </a:r>
          </a:p>
          <a:p>
            <a:pPr marL="228600" marR="0" lvl="0" indent="-228600" algn="l" defTabSz="914400" rtl="0" eaLnBrk="1" fontAlgn="base" latinLnBrk="0" hangingPunct="1">
              <a:lnSpc>
                <a:spcPct val="100000"/>
              </a:lnSpc>
              <a:spcBef>
                <a:spcPct val="0"/>
              </a:spcBef>
              <a:spcAft>
                <a:spcPts val="600"/>
              </a:spcAft>
              <a:buClrTx/>
              <a:buSzTx/>
              <a:buFont typeface="+mj-lt"/>
              <a:buAutoNum type="arabicPeriod"/>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Forms, that shall be mandatorily signed, stamped and provided within timeframe specified:</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Tender Acknowledgement and Confidentiality Agreement</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US" sz="1200" b="0" i="0" u="none" strike="noStrike" kern="1200" cap="none" spc="0" normalizeH="0" baseline="0" noProof="0" dirty="0">
                <a:ln>
                  <a:noFill/>
                </a:ln>
                <a:solidFill>
                  <a:srgbClr val="00ABC5"/>
                </a:solidFill>
                <a:effectLst/>
                <a:uLnTx/>
                <a:uFillTx/>
                <a:latin typeface="Calibri" panose="020F0502020204030204"/>
                <a:ea typeface="+mn-ea"/>
                <a:cs typeface="+mn-cs"/>
              </a:rPr>
              <a:t>Form of Tender</a:t>
            </a:r>
            <a:endPar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endParaRP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Certificate of Corporate Ownership and Declaration of Compliance</a:t>
            </a:r>
          </a:p>
          <a:p>
            <a:pPr marL="228600" marR="0" lvl="0" indent="-228600" algn="l" defTabSz="914400" rtl="0" eaLnBrk="1" fontAlgn="base" latinLnBrk="0" hangingPunct="1">
              <a:lnSpc>
                <a:spcPct val="100000"/>
              </a:lnSpc>
              <a:spcBef>
                <a:spcPct val="0"/>
              </a:spcBef>
              <a:spcAft>
                <a:spcPts val="600"/>
              </a:spcAft>
              <a:buClrTx/>
              <a:buSzTx/>
              <a:buFont typeface="+mj-lt"/>
              <a:buAutoNum type="arabicPeriod" startAt="3"/>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A package of documents related directly to the tender subject itself </a:t>
            </a:r>
          </a:p>
          <a:p>
            <a:pPr marL="228600" marR="0" lvl="0" indent="-228600" algn="l" defTabSz="914400" rtl="0" eaLnBrk="1" fontAlgn="base" latinLnBrk="0" hangingPunct="1">
              <a:lnSpc>
                <a:spcPct val="100000"/>
              </a:lnSpc>
              <a:spcBef>
                <a:spcPct val="0"/>
              </a:spcBef>
              <a:spcAft>
                <a:spcPts val="600"/>
              </a:spcAft>
              <a:buClrTx/>
              <a:buSzTx/>
              <a:buFont typeface="+mj-lt"/>
              <a:buAutoNum type="arabicPeriod" startAt="3"/>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Instructions to Tenderers</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Form of Contract includes:</a:t>
            </a:r>
          </a:p>
          <a:p>
            <a:pPr marL="896938" marR="0" lvl="0" indent="0" algn="l" defTabSz="9144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Form of Agreement</a:t>
            </a:r>
          </a:p>
          <a:p>
            <a:pPr marL="896938" marR="0" lvl="0" indent="0" algn="l" defTabSz="9144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Schedule A – General Terms and Conditions</a:t>
            </a:r>
          </a:p>
          <a:p>
            <a:pPr marL="896938" marR="0" lvl="0" indent="0" algn="l" defTabSz="4572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Schedule B – Scope of Goods/Services to be Supplied and Specifications</a:t>
            </a:r>
          </a:p>
          <a:p>
            <a:pPr marL="896938" marR="0" lvl="0" indent="0" algn="l" defTabSz="4572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Schedule C – Compensation and Payment</a:t>
            </a:r>
          </a:p>
          <a:p>
            <a:pPr marL="896938" marR="0" lvl="0" indent="0" algn="l" defTabSz="9144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Schedule D – Health, Safety and Environment (HSE) requirements </a:t>
            </a:r>
          </a:p>
          <a:p>
            <a:pPr marL="896938" marR="0" lvl="0" indent="0" algn="l" defTabSz="4572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Schedule E – Special Conditions</a:t>
            </a:r>
          </a:p>
          <a:p>
            <a:pPr marL="896938" marR="0" lvl="0" indent="0" algn="l" defTabSz="9144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Schedule F – Statement of Local Content</a:t>
            </a:r>
          </a:p>
          <a:p>
            <a:pPr marL="896938" marR="0" lvl="0" indent="0" algn="l" defTabSz="914400" rtl="0" eaLnBrk="1" fontAlgn="base"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dirty="0">
                <a:ln>
                  <a:noFill/>
                </a:ln>
                <a:solidFill>
                  <a:srgbClr val="00ABC5"/>
                </a:solidFill>
                <a:effectLst/>
                <a:uLnTx/>
                <a:uFillTx/>
                <a:latin typeface="Calibri" panose="020F0502020204030204"/>
                <a:ea typeface="+mn-ea"/>
                <a:cs typeface="+mn-cs"/>
              </a:rPr>
              <a:t>S</a:t>
            </a: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chedule H – Industrial Relations</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Questionnaire for Tender Participants</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List of goods and technical delivery conditions (if applicable)</a:t>
            </a:r>
          </a:p>
          <a:p>
            <a:pPr marL="361950" marR="0" lvl="0" indent="-361950" algn="just" defTabSz="457200" rtl="0" eaLnBrk="1" fontAlgn="base" latinLnBrk="0" hangingPunct="1">
              <a:lnSpc>
                <a:spcPct val="100000"/>
              </a:lnSpc>
              <a:spcBef>
                <a:spcPct val="0"/>
              </a:spcBef>
              <a:spcAft>
                <a:spcPts val="600"/>
              </a:spcAft>
              <a:buClrTx/>
              <a:buSzTx/>
              <a:buFont typeface="+mj-lt"/>
              <a:buAutoNum type="arabicPeriod" startAt="5"/>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Instructions for preparing a tender proposal:</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Instructions to Tender Participants</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Bid marking template</a:t>
            </a:r>
          </a:p>
        </p:txBody>
      </p:sp>
      <p:sp>
        <p:nvSpPr>
          <p:cNvPr id="6" name="Footer Placeholder 1">
            <a:extLst>
              <a:ext uri="{FF2B5EF4-FFF2-40B4-BE49-F238E27FC236}">
                <a16:creationId xmlns:a16="http://schemas.microsoft.com/office/drawing/2014/main" id="{B7205BF0-04A7-47F3-ADDD-7D8C46AA483A}"/>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GB" sz="800" dirty="0">
                <a:solidFill>
                  <a:srgbClr val="767171"/>
                </a:solidFill>
              </a:rPr>
              <a:t>21</a:t>
            </a: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/10/2024                                                                                                                                                                                               CONFIDENTIAL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250072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3">
            <a:extLst>
              <a:ext uri="{FF2B5EF4-FFF2-40B4-BE49-F238E27FC236}">
                <a16:creationId xmlns:a16="http://schemas.microsoft.com/office/drawing/2014/main" id="{A3CE9575-1198-4D53-BFBB-90BEA64ACB59}"/>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7" name="Oval 1">
              <a:extLst>
                <a:ext uri="{FF2B5EF4-FFF2-40B4-BE49-F238E27FC236}">
                  <a16:creationId xmlns:a16="http://schemas.microsoft.com/office/drawing/2014/main" id="{0843942A-7046-4B48-BA61-0A520BBC0EC4}"/>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ea typeface="맑은 고딕" panose="020B0503020000020004" pitchFamily="34" charset="-127"/>
                <a:cs typeface="+mn-cs"/>
              </a:endParaRPr>
            </a:p>
          </p:txBody>
        </p:sp>
        <p:sp>
          <p:nvSpPr>
            <p:cNvPr id="8" name="Oval 1">
              <a:extLst>
                <a:ext uri="{FF2B5EF4-FFF2-40B4-BE49-F238E27FC236}">
                  <a16:creationId xmlns:a16="http://schemas.microsoft.com/office/drawing/2014/main" id="{2E185AD8-ECDF-430F-827E-A67C509E5475}"/>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ea typeface="맑은 고딕" panose="020B0503020000020004" pitchFamily="34" charset="-127"/>
                <a:cs typeface="+mn-cs"/>
              </a:endParaRPr>
            </a:p>
          </p:txBody>
        </p:sp>
        <p:sp>
          <p:nvSpPr>
            <p:cNvPr id="9" name="Oval 1">
              <a:extLst>
                <a:ext uri="{FF2B5EF4-FFF2-40B4-BE49-F238E27FC236}">
                  <a16:creationId xmlns:a16="http://schemas.microsoft.com/office/drawing/2014/main" id="{F69B9CE7-E9C8-41F8-8388-93F05CF7B32B}"/>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Arial"/>
                <a:ea typeface="맑은 고딕" panose="020B0503020000020004" pitchFamily="34" charset="-127"/>
                <a:cs typeface="+mn-cs"/>
              </a:endParaRPr>
            </a:p>
          </p:txBody>
        </p:sp>
        <p:sp>
          <p:nvSpPr>
            <p:cNvPr id="10" name="Oval 1">
              <a:extLst>
                <a:ext uri="{FF2B5EF4-FFF2-40B4-BE49-F238E27FC236}">
                  <a16:creationId xmlns:a16="http://schemas.microsoft.com/office/drawing/2014/main" id="{83F90DE6-C428-4184-92A2-A876947CB8C4}"/>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ea typeface="맑은 고딕" panose="020B0503020000020004" pitchFamily="34" charset="-127"/>
                <a:cs typeface="+mn-cs"/>
              </a:endParaRPr>
            </a:p>
          </p:txBody>
        </p:sp>
      </p:grpSp>
      <p:sp>
        <p:nvSpPr>
          <p:cNvPr id="12" name="Title 7">
            <a:extLst>
              <a:ext uri="{FF2B5EF4-FFF2-40B4-BE49-F238E27FC236}">
                <a16:creationId xmlns:a16="http://schemas.microsoft.com/office/drawing/2014/main" id="{2F57BB8E-A761-4166-9188-D85477735120}"/>
              </a:ext>
            </a:extLst>
          </p:cNvPr>
          <p:cNvSpPr txBox="1">
            <a:spLocks/>
          </p:cNvSpPr>
          <p:nvPr/>
        </p:nvSpPr>
        <p:spPr>
          <a:xfrm>
            <a:off x="1636220" y="4295693"/>
            <a:ext cx="3998998" cy="1077218"/>
          </a:xfrm>
          <a:prstGeom prst="rect">
            <a:avLst/>
          </a:prstGeom>
          <a:noFill/>
        </p:spPr>
        <p:txBody>
          <a:bodyPr wrap="square" rtlCol="0">
            <a:spAutoFit/>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l" defTabSz="1219170" rtl="0" eaLnBrk="1" fontAlgn="auto" latinLnBrk="1"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t>Local Content </a:t>
            </a:r>
          </a:p>
          <a:p>
            <a:pPr marL="0" marR="0" lvl="0" indent="0" algn="l" defTabSz="1219170" rtl="0" eaLnBrk="1" fontAlgn="auto" latinLnBrk="1"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t>Mechanisms</a:t>
            </a:r>
            <a:endParaRPr kumimoji="0" lang="en-GB"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endParaRPr>
          </a:p>
        </p:txBody>
      </p:sp>
      <p:sp>
        <p:nvSpPr>
          <p:cNvPr id="13" name="Title 7">
            <a:extLst>
              <a:ext uri="{FF2B5EF4-FFF2-40B4-BE49-F238E27FC236}">
                <a16:creationId xmlns:a16="http://schemas.microsoft.com/office/drawing/2014/main" id="{63804B65-E619-4038-AFB2-E1035AA26280}"/>
              </a:ext>
            </a:extLst>
          </p:cNvPr>
          <p:cNvSpPr txBox="1">
            <a:spLocks/>
          </p:cNvSpPr>
          <p:nvPr/>
        </p:nvSpPr>
        <p:spPr>
          <a:xfrm>
            <a:off x="8185163" y="3889574"/>
            <a:ext cx="3749828" cy="1631216"/>
          </a:xfrm>
          <a:prstGeom prst="rect">
            <a:avLst/>
          </a:prstGeom>
          <a:noFill/>
        </p:spPr>
        <p:txBody>
          <a:bodyPr wrap="square" rtlCol="0">
            <a:spAutoFit/>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Venera Apiyeva</a:t>
            </a:r>
            <a:endParaRPr kumimoji="0" lang="kk-KZ"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endParaRPr>
          </a:p>
          <a:p>
            <a:pPr marL="0" marR="0" lvl="0" indent="0" algn="ctr" defTabSz="1219170" rtl="0" eaLnBrk="1" fontAlgn="auto" latinLnBrk="1" hangingPunct="1">
              <a:lnSpc>
                <a:spcPct val="100000"/>
              </a:lnSpc>
              <a:spcBef>
                <a:spcPct val="0"/>
              </a:spcBef>
              <a:spcAft>
                <a:spcPts val="0"/>
              </a:spcAft>
              <a:buClrTx/>
              <a:buSzTx/>
              <a:buFontTx/>
              <a:buNone/>
              <a:tabLst/>
              <a:defRPr/>
            </a:pPr>
            <a:endParaRPr kumimoji="0" lang="en-GB"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endParaRPr>
          </a:p>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Local Content Interface and </a:t>
            </a:r>
            <a:endParaRPr kumimoji="0" lang="kk-KZ"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endParaRPr>
          </a:p>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Planning Coordinator</a:t>
            </a:r>
          </a:p>
          <a:p>
            <a:pPr marL="0" marR="0" lvl="0" indent="0" algn="ctr" defTabSz="1219170" rtl="0" eaLnBrk="1" fontAlgn="auto" latinLnBrk="1" hangingPunct="1">
              <a:lnSpc>
                <a:spcPct val="100000"/>
              </a:lnSpc>
              <a:spcBef>
                <a:spcPct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endParaRPr>
          </a:p>
        </p:txBody>
      </p:sp>
      <p:pic>
        <p:nvPicPr>
          <p:cNvPr id="14" name="Picture 13">
            <a:extLst>
              <a:ext uri="{FF2B5EF4-FFF2-40B4-BE49-F238E27FC236}">
                <a16:creationId xmlns:a16="http://schemas.microsoft.com/office/drawing/2014/main" id="{978375BE-C60B-44FA-84EE-BDEAC6CF1263}"/>
              </a:ext>
            </a:extLst>
          </p:cNvPr>
          <p:cNvPicPr>
            <a:picLocks noChangeAspect="1"/>
          </p:cNvPicPr>
          <p:nvPr/>
        </p:nvPicPr>
        <p:blipFill>
          <a:blip r:embed="rId2"/>
          <a:stretch>
            <a:fillRect/>
          </a:stretch>
        </p:blipFill>
        <p:spPr>
          <a:xfrm>
            <a:off x="6096001" y="3612497"/>
            <a:ext cx="1456120" cy="1823827"/>
          </a:xfrm>
          <a:prstGeom prst="rect">
            <a:avLst/>
          </a:prstGeom>
        </p:spPr>
      </p:pic>
    </p:spTree>
    <p:extLst>
      <p:ext uri="{BB962C8B-B14F-4D97-AF65-F5344CB8AC3E}">
        <p14:creationId xmlns:p14="http://schemas.microsoft.com/office/powerpoint/2010/main" val="4912493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91007E3-90C1-4E45-A8E7-FC4DE845156C}"/>
              </a:ext>
            </a:extLst>
          </p:cNvPr>
          <p:cNvSpPr txBox="1"/>
          <p:nvPr/>
        </p:nvSpPr>
        <p:spPr>
          <a:xfrm>
            <a:off x="249009" y="392524"/>
            <a:ext cx="11693982"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ABC5"/>
                </a:solidFill>
                <a:effectLst/>
                <a:uLnTx/>
                <a:uFillTx/>
                <a:latin typeface="Calibri" panose="020F0502020204030204"/>
                <a:ea typeface="+mn-ea"/>
                <a:cs typeface="+mn-cs"/>
              </a:rPr>
              <a:t>S</a:t>
            </a:r>
            <a:r>
              <a:rPr kumimoji="0" lang="en-GB" sz="2800" b="1" i="0" u="none" strike="noStrike" kern="1200" cap="none" spc="0" normalizeH="0" baseline="0" noProof="0" dirty="0">
                <a:ln>
                  <a:noFill/>
                </a:ln>
                <a:solidFill>
                  <a:srgbClr val="00ABC5"/>
                </a:solidFill>
                <a:effectLst/>
                <a:uLnTx/>
                <a:uFillTx/>
                <a:latin typeface="Calibri" panose="020F0502020204030204"/>
                <a:ea typeface="+mn-ea"/>
                <a:cs typeface="+mn-cs"/>
              </a:rPr>
              <a:t>UPPORTING MECHANISMS FOR LOCAL COMPANIES</a:t>
            </a:r>
            <a:endParaRPr kumimoji="0" lang="en-GB" sz="2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6" name="Slide Number Placeholder 2">
            <a:extLst>
              <a:ext uri="{FF2B5EF4-FFF2-40B4-BE49-F238E27FC236}">
                <a16:creationId xmlns:a16="http://schemas.microsoft.com/office/drawing/2014/main" id="{EA250D9C-E10F-4829-9B4B-4A8DD948E139}"/>
              </a:ext>
            </a:extLst>
          </p:cNvPr>
          <p:cNvSpPr>
            <a:spLocks noGrp="1"/>
          </p:cNvSpPr>
          <p:nvPr>
            <p:ph type="sldNum" sz="quarter" idx="10"/>
          </p:nvPr>
        </p:nvSpPr>
        <p:spPr>
          <a:xfrm>
            <a:off x="104274" y="6525526"/>
            <a:ext cx="616226" cy="332474"/>
          </a:xfr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9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l" defTabSz="457200" rtl="0" eaLnBrk="1" fontAlgn="base" latinLnBrk="0" hangingPunct="1">
                <a:lnSpc>
                  <a:spcPct val="100000"/>
                </a:lnSpc>
                <a:spcBef>
                  <a:spcPct val="0"/>
                </a:spcBef>
                <a:spcAft>
                  <a:spcPct val="0"/>
                </a:spcAft>
                <a:buClrTx/>
                <a:buSzTx/>
                <a:buFontTx/>
                <a:buNone/>
                <a:tabLst/>
                <a:defRPr/>
              </a:pPr>
              <a:t>35</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grpSp>
        <p:nvGrpSpPr>
          <p:cNvPr id="41" name="Group 10">
            <a:extLst>
              <a:ext uri="{FF2B5EF4-FFF2-40B4-BE49-F238E27FC236}">
                <a16:creationId xmlns:a16="http://schemas.microsoft.com/office/drawing/2014/main" id="{E8F106A3-6D81-4D67-87F1-FF4B156E0EDC}"/>
              </a:ext>
            </a:extLst>
          </p:cNvPr>
          <p:cNvGrpSpPr/>
          <p:nvPr/>
        </p:nvGrpSpPr>
        <p:grpSpPr>
          <a:xfrm>
            <a:off x="386840" y="4464690"/>
            <a:ext cx="5441179" cy="564940"/>
            <a:chOff x="0" y="0"/>
            <a:chExt cx="2503051" cy="239105"/>
          </a:xfrm>
        </p:grpSpPr>
        <p:sp>
          <p:nvSpPr>
            <p:cNvPr id="42" name="Freeform 11">
              <a:extLst>
                <a:ext uri="{FF2B5EF4-FFF2-40B4-BE49-F238E27FC236}">
                  <a16:creationId xmlns:a16="http://schemas.microsoft.com/office/drawing/2014/main" id="{E35B6B7F-6184-4BCE-9DDE-DB9355F7822A}"/>
                </a:ext>
              </a:extLst>
            </p:cNvPr>
            <p:cNvSpPr/>
            <p:nvPr/>
          </p:nvSpPr>
          <p:spPr>
            <a:xfrm>
              <a:off x="0" y="0"/>
              <a:ext cx="2503051" cy="239105"/>
            </a:xfrm>
            <a:custGeom>
              <a:avLst/>
              <a:gdLst/>
              <a:ahLst/>
              <a:cxnLst/>
              <a:rect l="l" t="t" r="r" b="b"/>
              <a:pathLst>
                <a:path w="2503051" h="239105">
                  <a:moveTo>
                    <a:pt x="19988" y="0"/>
                  </a:moveTo>
                  <a:lnTo>
                    <a:pt x="2483064" y="0"/>
                  </a:lnTo>
                  <a:cubicBezTo>
                    <a:pt x="2494103" y="0"/>
                    <a:pt x="2503051" y="8949"/>
                    <a:pt x="2503051" y="19988"/>
                  </a:cubicBezTo>
                  <a:lnTo>
                    <a:pt x="2503051" y="219117"/>
                  </a:lnTo>
                  <a:cubicBezTo>
                    <a:pt x="2503051" y="224418"/>
                    <a:pt x="2500946" y="229502"/>
                    <a:pt x="2497197" y="233250"/>
                  </a:cubicBezTo>
                  <a:cubicBezTo>
                    <a:pt x="2493449" y="236999"/>
                    <a:pt x="2488365" y="239105"/>
                    <a:pt x="2483064" y="239105"/>
                  </a:cubicBezTo>
                  <a:lnTo>
                    <a:pt x="19988" y="239105"/>
                  </a:lnTo>
                  <a:cubicBezTo>
                    <a:pt x="14687" y="239105"/>
                    <a:pt x="9603" y="236999"/>
                    <a:pt x="5854" y="233250"/>
                  </a:cubicBezTo>
                  <a:cubicBezTo>
                    <a:pt x="2106" y="229502"/>
                    <a:pt x="0" y="224418"/>
                    <a:pt x="0" y="219117"/>
                  </a:cubicBezTo>
                  <a:lnTo>
                    <a:pt x="0" y="19988"/>
                  </a:lnTo>
                  <a:cubicBezTo>
                    <a:pt x="0" y="14687"/>
                    <a:pt x="2106" y="9603"/>
                    <a:pt x="5854" y="5854"/>
                  </a:cubicBezTo>
                  <a:cubicBezTo>
                    <a:pt x="9603" y="2106"/>
                    <a:pt x="14687" y="0"/>
                    <a:pt x="19988" y="0"/>
                  </a:cubicBezTo>
                  <a:close/>
                </a:path>
              </a:pathLst>
            </a:custGeom>
            <a:solidFill>
              <a:srgbClr val="FDD83F"/>
            </a:solidFill>
          </p:spPr>
        </p:sp>
        <p:sp>
          <p:nvSpPr>
            <p:cNvPr id="43" name="TextBox 12">
              <a:extLst>
                <a:ext uri="{FF2B5EF4-FFF2-40B4-BE49-F238E27FC236}">
                  <a16:creationId xmlns:a16="http://schemas.microsoft.com/office/drawing/2014/main" id="{EA651522-595D-41FF-B589-F500FE8D9294}"/>
                </a:ext>
              </a:extLst>
            </p:cNvPr>
            <p:cNvSpPr txBox="1"/>
            <p:nvPr/>
          </p:nvSpPr>
          <p:spPr>
            <a:xfrm>
              <a:off x="0" y="-38100"/>
              <a:ext cx="2503051" cy="277205"/>
            </a:xfrm>
            <a:prstGeom prst="rect">
              <a:avLst/>
            </a:prstGeom>
          </p:spPr>
          <p:txBody>
            <a:bodyPr lIns="50800" tIns="50800" rIns="50800" bIns="50800" rtlCol="0" anchor="ctr"/>
            <a:lstStyle/>
            <a:p>
              <a:pPr marL="0" marR="0" lvl="0" indent="0" algn="ctr" defTabSz="4572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44" name="Freeform 13">
            <a:extLst>
              <a:ext uri="{FF2B5EF4-FFF2-40B4-BE49-F238E27FC236}">
                <a16:creationId xmlns:a16="http://schemas.microsoft.com/office/drawing/2014/main" id="{6220B73D-0996-4648-85EE-543234D82063}"/>
              </a:ext>
            </a:extLst>
          </p:cNvPr>
          <p:cNvSpPr/>
          <p:nvPr/>
        </p:nvSpPr>
        <p:spPr>
          <a:xfrm>
            <a:off x="3973328" y="2051834"/>
            <a:ext cx="670321" cy="576634"/>
          </a:xfrm>
          <a:custGeom>
            <a:avLst/>
            <a:gdLst/>
            <a:ahLst/>
            <a:cxnLst/>
            <a:rect l="l" t="t" r="r" b="b"/>
            <a:pathLst>
              <a:path w="904369" h="812801">
                <a:moveTo>
                  <a:pt x="0" y="0"/>
                </a:moveTo>
                <a:lnTo>
                  <a:pt x="904369" y="0"/>
                </a:lnTo>
                <a:lnTo>
                  <a:pt x="904369" y="812801"/>
                </a:lnTo>
                <a:lnTo>
                  <a:pt x="0" y="8128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5" name="Freeform 14">
            <a:extLst>
              <a:ext uri="{FF2B5EF4-FFF2-40B4-BE49-F238E27FC236}">
                <a16:creationId xmlns:a16="http://schemas.microsoft.com/office/drawing/2014/main" id="{EF552547-5FB9-47CC-BFB6-08E1BA83B8FE}"/>
              </a:ext>
            </a:extLst>
          </p:cNvPr>
          <p:cNvSpPr/>
          <p:nvPr/>
        </p:nvSpPr>
        <p:spPr>
          <a:xfrm>
            <a:off x="5081724" y="2051834"/>
            <a:ext cx="666612" cy="576634"/>
          </a:xfrm>
          <a:custGeom>
            <a:avLst/>
            <a:gdLst/>
            <a:ahLst/>
            <a:cxnLst/>
            <a:rect l="l" t="t" r="r" b="b"/>
            <a:pathLst>
              <a:path w="899365" h="812801">
                <a:moveTo>
                  <a:pt x="0" y="0"/>
                </a:moveTo>
                <a:lnTo>
                  <a:pt x="899365" y="0"/>
                </a:lnTo>
                <a:lnTo>
                  <a:pt x="899365" y="812801"/>
                </a:lnTo>
                <a:lnTo>
                  <a:pt x="0" y="8128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6" name="Freeform 15">
            <a:extLst>
              <a:ext uri="{FF2B5EF4-FFF2-40B4-BE49-F238E27FC236}">
                <a16:creationId xmlns:a16="http://schemas.microsoft.com/office/drawing/2014/main" id="{81429785-8791-47D6-9290-7E4EADAE7627}"/>
              </a:ext>
            </a:extLst>
          </p:cNvPr>
          <p:cNvSpPr/>
          <p:nvPr/>
        </p:nvSpPr>
        <p:spPr>
          <a:xfrm>
            <a:off x="2028738" y="2067617"/>
            <a:ext cx="559296" cy="576634"/>
          </a:xfrm>
          <a:custGeom>
            <a:avLst/>
            <a:gdLst/>
            <a:ahLst/>
            <a:cxnLst/>
            <a:rect l="l" t="t" r="r" b="b"/>
            <a:pathLst>
              <a:path w="708153" h="812801">
                <a:moveTo>
                  <a:pt x="0" y="0"/>
                </a:moveTo>
                <a:lnTo>
                  <a:pt x="708154" y="0"/>
                </a:lnTo>
                <a:lnTo>
                  <a:pt x="708154" y="812801"/>
                </a:lnTo>
                <a:lnTo>
                  <a:pt x="0" y="8128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7" name="Freeform 16">
            <a:extLst>
              <a:ext uri="{FF2B5EF4-FFF2-40B4-BE49-F238E27FC236}">
                <a16:creationId xmlns:a16="http://schemas.microsoft.com/office/drawing/2014/main" id="{A8B4167F-C6EB-4E0B-A907-5F8081C6C470}"/>
              </a:ext>
            </a:extLst>
          </p:cNvPr>
          <p:cNvSpPr/>
          <p:nvPr/>
        </p:nvSpPr>
        <p:spPr>
          <a:xfrm>
            <a:off x="966555" y="2067617"/>
            <a:ext cx="620281" cy="576634"/>
          </a:xfrm>
          <a:custGeom>
            <a:avLst/>
            <a:gdLst/>
            <a:ahLst/>
            <a:cxnLst/>
            <a:rect l="l" t="t" r="r" b="b"/>
            <a:pathLst>
              <a:path w="785369" h="812801">
                <a:moveTo>
                  <a:pt x="0" y="0"/>
                </a:moveTo>
                <a:lnTo>
                  <a:pt x="785369" y="0"/>
                </a:lnTo>
                <a:lnTo>
                  <a:pt x="785369" y="812801"/>
                </a:lnTo>
                <a:lnTo>
                  <a:pt x="0" y="8128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8" name="Freeform 17">
            <a:extLst>
              <a:ext uri="{FF2B5EF4-FFF2-40B4-BE49-F238E27FC236}">
                <a16:creationId xmlns:a16="http://schemas.microsoft.com/office/drawing/2014/main" id="{EC297DC1-36A8-470F-B26D-EB48860B9185}"/>
              </a:ext>
            </a:extLst>
          </p:cNvPr>
          <p:cNvSpPr/>
          <p:nvPr/>
        </p:nvSpPr>
        <p:spPr>
          <a:xfrm>
            <a:off x="6920325" y="2077953"/>
            <a:ext cx="733274" cy="576634"/>
          </a:xfrm>
          <a:custGeom>
            <a:avLst/>
            <a:gdLst/>
            <a:ahLst/>
            <a:cxnLst/>
            <a:rect l="l" t="t" r="r" b="b"/>
            <a:pathLst>
              <a:path w="993424" h="812801">
                <a:moveTo>
                  <a:pt x="0" y="0"/>
                </a:moveTo>
                <a:lnTo>
                  <a:pt x="993424" y="0"/>
                </a:lnTo>
                <a:lnTo>
                  <a:pt x="993424" y="812801"/>
                </a:lnTo>
                <a:lnTo>
                  <a:pt x="0" y="8128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49" name="Freeform 18">
            <a:extLst>
              <a:ext uri="{FF2B5EF4-FFF2-40B4-BE49-F238E27FC236}">
                <a16:creationId xmlns:a16="http://schemas.microsoft.com/office/drawing/2014/main" id="{F854A0E1-BD59-40A0-8DDC-150DB42A65F8}"/>
              </a:ext>
            </a:extLst>
          </p:cNvPr>
          <p:cNvSpPr/>
          <p:nvPr/>
        </p:nvSpPr>
        <p:spPr>
          <a:xfrm>
            <a:off x="8113297" y="2077953"/>
            <a:ext cx="666613" cy="576634"/>
          </a:xfrm>
          <a:custGeom>
            <a:avLst/>
            <a:gdLst/>
            <a:ahLst/>
            <a:cxnLst/>
            <a:rect l="l" t="t" r="r" b="b"/>
            <a:pathLst>
              <a:path w="903113" h="812801">
                <a:moveTo>
                  <a:pt x="0" y="0"/>
                </a:moveTo>
                <a:lnTo>
                  <a:pt x="903113" y="0"/>
                </a:lnTo>
                <a:lnTo>
                  <a:pt x="903113" y="812801"/>
                </a:lnTo>
                <a:lnTo>
                  <a:pt x="0" y="81280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53" name="Group 23">
            <a:extLst>
              <a:ext uri="{FF2B5EF4-FFF2-40B4-BE49-F238E27FC236}">
                <a16:creationId xmlns:a16="http://schemas.microsoft.com/office/drawing/2014/main" id="{3BD270F3-8730-4A0E-8B79-A63C31DDC92F}"/>
              </a:ext>
            </a:extLst>
          </p:cNvPr>
          <p:cNvGrpSpPr/>
          <p:nvPr/>
        </p:nvGrpSpPr>
        <p:grpSpPr>
          <a:xfrm>
            <a:off x="9457039" y="1214019"/>
            <a:ext cx="4019362" cy="5396008"/>
            <a:chOff x="0" y="0"/>
            <a:chExt cx="807817" cy="940039"/>
          </a:xfrm>
        </p:grpSpPr>
        <p:sp>
          <p:nvSpPr>
            <p:cNvPr id="54" name="Freeform 24">
              <a:extLst>
                <a:ext uri="{FF2B5EF4-FFF2-40B4-BE49-F238E27FC236}">
                  <a16:creationId xmlns:a16="http://schemas.microsoft.com/office/drawing/2014/main" id="{A2825E90-0520-4638-B295-DF8F0AE7F0B8}"/>
                </a:ext>
              </a:extLst>
            </p:cNvPr>
            <p:cNvSpPr/>
            <p:nvPr/>
          </p:nvSpPr>
          <p:spPr>
            <a:xfrm>
              <a:off x="0" y="0"/>
              <a:ext cx="807817" cy="940039"/>
            </a:xfrm>
            <a:custGeom>
              <a:avLst/>
              <a:gdLst/>
              <a:ahLst/>
              <a:cxnLst/>
              <a:rect l="l" t="t" r="r" b="b"/>
              <a:pathLst>
                <a:path w="807817" h="940039">
                  <a:moveTo>
                    <a:pt x="22425" y="0"/>
                  </a:moveTo>
                  <a:lnTo>
                    <a:pt x="785391" y="0"/>
                  </a:lnTo>
                  <a:cubicBezTo>
                    <a:pt x="791339" y="0"/>
                    <a:pt x="797043" y="2363"/>
                    <a:pt x="801248" y="6568"/>
                  </a:cubicBezTo>
                  <a:cubicBezTo>
                    <a:pt x="805454" y="10774"/>
                    <a:pt x="807817" y="16478"/>
                    <a:pt x="807817" y="22425"/>
                  </a:cubicBezTo>
                  <a:lnTo>
                    <a:pt x="807817" y="917614"/>
                  </a:lnTo>
                  <a:cubicBezTo>
                    <a:pt x="807817" y="923561"/>
                    <a:pt x="805454" y="929265"/>
                    <a:pt x="801248" y="933471"/>
                  </a:cubicBezTo>
                  <a:cubicBezTo>
                    <a:pt x="797043" y="937676"/>
                    <a:pt x="791339" y="940039"/>
                    <a:pt x="785391" y="940039"/>
                  </a:cubicBezTo>
                  <a:lnTo>
                    <a:pt x="22425" y="940039"/>
                  </a:lnTo>
                  <a:cubicBezTo>
                    <a:pt x="10040" y="940039"/>
                    <a:pt x="0" y="929999"/>
                    <a:pt x="0" y="917614"/>
                  </a:cubicBezTo>
                  <a:lnTo>
                    <a:pt x="0" y="22425"/>
                  </a:lnTo>
                  <a:cubicBezTo>
                    <a:pt x="0" y="16478"/>
                    <a:pt x="2363" y="10774"/>
                    <a:pt x="6568" y="6568"/>
                  </a:cubicBezTo>
                  <a:cubicBezTo>
                    <a:pt x="10774" y="2363"/>
                    <a:pt x="16478" y="0"/>
                    <a:pt x="22425" y="0"/>
                  </a:cubicBezTo>
                  <a:close/>
                </a:path>
              </a:pathLst>
            </a:custGeom>
            <a:blipFill>
              <a:blip r:embed="rId15"/>
              <a:stretch>
                <a:fillRect l="-37233" r="-37233"/>
              </a:stretch>
            </a:blipFill>
          </p:spPr>
        </p:sp>
      </p:grpSp>
      <p:sp>
        <p:nvSpPr>
          <p:cNvPr id="55" name="TextBox 25">
            <a:extLst>
              <a:ext uri="{FF2B5EF4-FFF2-40B4-BE49-F238E27FC236}">
                <a16:creationId xmlns:a16="http://schemas.microsoft.com/office/drawing/2014/main" id="{20D9F927-C373-4A21-A812-E41570F0DB76}"/>
              </a:ext>
            </a:extLst>
          </p:cNvPr>
          <p:cNvSpPr txBox="1"/>
          <p:nvPr/>
        </p:nvSpPr>
        <p:spPr>
          <a:xfrm>
            <a:off x="386840" y="4529335"/>
            <a:ext cx="5441179" cy="358431"/>
          </a:xfrm>
          <a:prstGeom prst="rect">
            <a:avLst/>
          </a:prstGeom>
        </p:spPr>
        <p:txBody>
          <a:bodyPr wrap="square" lIns="0" tIns="0" rIns="0" bIns="0" rtlCol="0" anchor="t">
            <a:spAutoFit/>
          </a:bodyPr>
          <a:lstStyle>
            <a:defPPr>
              <a:defRPr lang="en-US"/>
            </a:defPPr>
            <a:lvl1pPr algn="ctr">
              <a:lnSpc>
                <a:spcPts val="3178"/>
              </a:lnSpc>
              <a:defRPr sz="1600">
                <a:solidFill>
                  <a:srgbClr val="000000"/>
                </a:solidFill>
                <a:latin typeface="Montserrat Bold"/>
              </a:defRPr>
            </a:lvl1pPr>
          </a:lstStyle>
          <a:p>
            <a:pPr marL="0" marR="0" lvl="0" indent="0" algn="ctr" defTabSz="457200" rtl="0" eaLnBrk="1" fontAlgn="auto" latinLnBrk="0" hangingPunct="1">
              <a:lnSpc>
                <a:spcPts val="3178"/>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CONTRACT IN </a:t>
            </a: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rPr>
              <a:t>EXCHANGE</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 FOR INVESTMENTS</a:t>
            </a:r>
            <a:r>
              <a:rPr kumimoji="0" lang="ru-RU" sz="1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UNDER REVISION)</a:t>
            </a:r>
          </a:p>
        </p:txBody>
      </p:sp>
      <p:sp>
        <p:nvSpPr>
          <p:cNvPr id="56" name="TextBox 26">
            <a:extLst>
              <a:ext uri="{FF2B5EF4-FFF2-40B4-BE49-F238E27FC236}">
                <a16:creationId xmlns:a16="http://schemas.microsoft.com/office/drawing/2014/main" id="{A5EBB7D8-45F4-4651-A14E-1084FBCF8546}"/>
              </a:ext>
            </a:extLst>
          </p:cNvPr>
          <p:cNvSpPr txBox="1"/>
          <p:nvPr/>
        </p:nvSpPr>
        <p:spPr>
          <a:xfrm>
            <a:off x="501914" y="2881738"/>
            <a:ext cx="2583469" cy="576633"/>
          </a:xfrm>
          <a:prstGeom prst="rect">
            <a:avLst/>
          </a:prstGeom>
        </p:spPr>
        <p:txBody>
          <a:bodyPr wrap="square" lIns="0" tIns="0" rIns="0" bIns="0" rtlCol="0" anchor="t">
            <a:spAutoFit/>
          </a:bodyPr>
          <a:lstStyle/>
          <a:p>
            <a:pPr marL="0" marR="0" lvl="0" indent="0" algn="just" defTabSz="457200" rtl="0" eaLnBrk="1" fontAlgn="auto" latinLnBrk="0" hangingPunct="1">
              <a:lnSpc>
                <a:spcPts val="2415"/>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Tenders for testing a trial batch of GOODs from Kazakhstani suppliers</a:t>
            </a:r>
          </a:p>
        </p:txBody>
      </p:sp>
      <p:grpSp>
        <p:nvGrpSpPr>
          <p:cNvPr id="3" name="Group 2">
            <a:extLst>
              <a:ext uri="{FF2B5EF4-FFF2-40B4-BE49-F238E27FC236}">
                <a16:creationId xmlns:a16="http://schemas.microsoft.com/office/drawing/2014/main" id="{F8BD2347-952E-463F-ACE1-99D20568AE4D}"/>
              </a:ext>
            </a:extLst>
          </p:cNvPr>
          <p:cNvGrpSpPr/>
          <p:nvPr/>
        </p:nvGrpSpPr>
        <p:grpSpPr>
          <a:xfrm>
            <a:off x="501914" y="1297391"/>
            <a:ext cx="2583469" cy="523220"/>
            <a:chOff x="501914" y="1297391"/>
            <a:chExt cx="2583469" cy="523220"/>
          </a:xfrm>
        </p:grpSpPr>
        <p:grpSp>
          <p:nvGrpSpPr>
            <p:cNvPr id="38" name="Group 7">
              <a:extLst>
                <a:ext uri="{FF2B5EF4-FFF2-40B4-BE49-F238E27FC236}">
                  <a16:creationId xmlns:a16="http://schemas.microsoft.com/office/drawing/2014/main" id="{5F83D68E-17C7-46C3-AF29-768F4591518E}"/>
                </a:ext>
              </a:extLst>
            </p:cNvPr>
            <p:cNvGrpSpPr/>
            <p:nvPr/>
          </p:nvGrpSpPr>
          <p:grpSpPr>
            <a:xfrm>
              <a:off x="501914" y="1297391"/>
              <a:ext cx="2583469" cy="523220"/>
              <a:chOff x="0" y="0"/>
              <a:chExt cx="1146371" cy="239105"/>
            </a:xfrm>
          </p:grpSpPr>
          <p:sp>
            <p:nvSpPr>
              <p:cNvPr id="39" name="Freeform 8">
                <a:extLst>
                  <a:ext uri="{FF2B5EF4-FFF2-40B4-BE49-F238E27FC236}">
                    <a16:creationId xmlns:a16="http://schemas.microsoft.com/office/drawing/2014/main" id="{3DD5B578-D11C-4D61-8D47-1258EC3EA97B}"/>
                  </a:ext>
                </a:extLst>
              </p:cNvPr>
              <p:cNvSpPr/>
              <p:nvPr/>
            </p:nvSpPr>
            <p:spPr>
              <a:xfrm>
                <a:off x="0" y="0"/>
                <a:ext cx="1146371" cy="239105"/>
              </a:xfrm>
              <a:custGeom>
                <a:avLst/>
                <a:gdLst/>
                <a:ahLst/>
                <a:cxnLst/>
                <a:rect l="l" t="t" r="r" b="b"/>
                <a:pathLst>
                  <a:path w="1146371" h="239105">
                    <a:moveTo>
                      <a:pt x="46119" y="0"/>
                    </a:moveTo>
                    <a:lnTo>
                      <a:pt x="1100252" y="0"/>
                    </a:lnTo>
                    <a:cubicBezTo>
                      <a:pt x="1125722" y="0"/>
                      <a:pt x="1146371" y="20648"/>
                      <a:pt x="1146371" y="46119"/>
                    </a:cubicBezTo>
                    <a:lnTo>
                      <a:pt x="1146371" y="192986"/>
                    </a:lnTo>
                    <a:cubicBezTo>
                      <a:pt x="1146371" y="218456"/>
                      <a:pt x="1125722" y="239105"/>
                      <a:pt x="1100252" y="239105"/>
                    </a:cubicBezTo>
                    <a:lnTo>
                      <a:pt x="46119" y="239105"/>
                    </a:lnTo>
                    <a:cubicBezTo>
                      <a:pt x="20648" y="239105"/>
                      <a:pt x="0" y="218456"/>
                      <a:pt x="0" y="192986"/>
                    </a:cubicBezTo>
                    <a:lnTo>
                      <a:pt x="0" y="46119"/>
                    </a:lnTo>
                    <a:cubicBezTo>
                      <a:pt x="0" y="20648"/>
                      <a:pt x="20648" y="0"/>
                      <a:pt x="46119" y="0"/>
                    </a:cubicBezTo>
                    <a:close/>
                  </a:path>
                </a:pathLst>
              </a:custGeom>
              <a:solidFill>
                <a:srgbClr val="FDD83F"/>
              </a:solidFill>
            </p:spPr>
          </p:sp>
          <p:sp>
            <p:nvSpPr>
              <p:cNvPr id="40" name="TextBox 9">
                <a:extLst>
                  <a:ext uri="{FF2B5EF4-FFF2-40B4-BE49-F238E27FC236}">
                    <a16:creationId xmlns:a16="http://schemas.microsoft.com/office/drawing/2014/main" id="{EF6EDDA6-050F-4A73-A8C9-187768A589C5}"/>
                  </a:ext>
                </a:extLst>
              </p:cNvPr>
              <p:cNvSpPr txBox="1"/>
              <p:nvPr/>
            </p:nvSpPr>
            <p:spPr>
              <a:xfrm>
                <a:off x="0" y="-38100"/>
                <a:ext cx="1146371" cy="277205"/>
              </a:xfrm>
              <a:prstGeom prst="rect">
                <a:avLst/>
              </a:prstGeom>
            </p:spPr>
            <p:txBody>
              <a:bodyPr lIns="50800" tIns="50800" rIns="50800" bIns="50800" rtlCol="0" anchor="ctr"/>
              <a:lstStyle/>
              <a:p>
                <a:pPr marL="0" marR="0" lvl="0" indent="0" algn="ctr" defTabSz="4572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57" name="TextBox 27">
              <a:extLst>
                <a:ext uri="{FF2B5EF4-FFF2-40B4-BE49-F238E27FC236}">
                  <a16:creationId xmlns:a16="http://schemas.microsoft.com/office/drawing/2014/main" id="{3395F093-BEAD-4E51-A11B-6751B009B04F}"/>
                </a:ext>
              </a:extLst>
            </p:cNvPr>
            <p:cNvSpPr txBox="1"/>
            <p:nvPr/>
          </p:nvSpPr>
          <p:spPr>
            <a:xfrm>
              <a:off x="501914" y="1435891"/>
              <a:ext cx="2583469" cy="246221"/>
            </a:xfrm>
            <a:prstGeom prst="rect">
              <a:avLst/>
            </a:prstGeom>
          </p:spPr>
          <p:txBody>
            <a:bodyPr wrap="square" lIns="0" tIns="0" rIns="0" bIns="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rPr>
                <a:t>TRIAL ORDER</a:t>
              </a:r>
            </a:p>
          </p:txBody>
        </p:sp>
      </p:grpSp>
      <p:grpSp>
        <p:nvGrpSpPr>
          <p:cNvPr id="5" name="Group 4">
            <a:extLst>
              <a:ext uri="{FF2B5EF4-FFF2-40B4-BE49-F238E27FC236}">
                <a16:creationId xmlns:a16="http://schemas.microsoft.com/office/drawing/2014/main" id="{C5705CBC-E630-4C16-B7B2-9842C61785E4}"/>
              </a:ext>
            </a:extLst>
          </p:cNvPr>
          <p:cNvGrpSpPr/>
          <p:nvPr/>
        </p:nvGrpSpPr>
        <p:grpSpPr>
          <a:xfrm>
            <a:off x="3563378" y="1297391"/>
            <a:ext cx="2583469" cy="523220"/>
            <a:chOff x="4855113" y="1297391"/>
            <a:chExt cx="2583469" cy="523220"/>
          </a:xfrm>
        </p:grpSpPr>
        <p:grpSp>
          <p:nvGrpSpPr>
            <p:cNvPr id="35" name="Group 4">
              <a:extLst>
                <a:ext uri="{FF2B5EF4-FFF2-40B4-BE49-F238E27FC236}">
                  <a16:creationId xmlns:a16="http://schemas.microsoft.com/office/drawing/2014/main" id="{74F349F4-4A1A-42F7-9688-D28659E08CA3}"/>
                </a:ext>
              </a:extLst>
            </p:cNvPr>
            <p:cNvGrpSpPr/>
            <p:nvPr/>
          </p:nvGrpSpPr>
          <p:grpSpPr>
            <a:xfrm>
              <a:off x="4855113" y="1297391"/>
              <a:ext cx="2583469" cy="523220"/>
              <a:chOff x="0" y="0"/>
              <a:chExt cx="1146371" cy="239105"/>
            </a:xfrm>
          </p:grpSpPr>
          <p:sp>
            <p:nvSpPr>
              <p:cNvPr id="36" name="Freeform 5">
                <a:extLst>
                  <a:ext uri="{FF2B5EF4-FFF2-40B4-BE49-F238E27FC236}">
                    <a16:creationId xmlns:a16="http://schemas.microsoft.com/office/drawing/2014/main" id="{EF4FB315-4E9B-45D4-9D50-3F8B6C99919A}"/>
                  </a:ext>
                </a:extLst>
              </p:cNvPr>
              <p:cNvSpPr/>
              <p:nvPr/>
            </p:nvSpPr>
            <p:spPr>
              <a:xfrm>
                <a:off x="0" y="0"/>
                <a:ext cx="1146371" cy="239105"/>
              </a:xfrm>
              <a:custGeom>
                <a:avLst/>
                <a:gdLst/>
                <a:ahLst/>
                <a:cxnLst/>
                <a:rect l="l" t="t" r="r" b="b"/>
                <a:pathLst>
                  <a:path w="1146371" h="239105">
                    <a:moveTo>
                      <a:pt x="46119" y="0"/>
                    </a:moveTo>
                    <a:lnTo>
                      <a:pt x="1100252" y="0"/>
                    </a:lnTo>
                    <a:cubicBezTo>
                      <a:pt x="1125722" y="0"/>
                      <a:pt x="1146371" y="20648"/>
                      <a:pt x="1146371" y="46119"/>
                    </a:cubicBezTo>
                    <a:lnTo>
                      <a:pt x="1146371" y="192986"/>
                    </a:lnTo>
                    <a:cubicBezTo>
                      <a:pt x="1146371" y="218456"/>
                      <a:pt x="1125722" y="239105"/>
                      <a:pt x="1100252" y="239105"/>
                    </a:cubicBezTo>
                    <a:lnTo>
                      <a:pt x="46119" y="239105"/>
                    </a:lnTo>
                    <a:cubicBezTo>
                      <a:pt x="20648" y="239105"/>
                      <a:pt x="0" y="218456"/>
                      <a:pt x="0" y="192986"/>
                    </a:cubicBezTo>
                    <a:lnTo>
                      <a:pt x="0" y="46119"/>
                    </a:lnTo>
                    <a:cubicBezTo>
                      <a:pt x="0" y="20648"/>
                      <a:pt x="20648" y="0"/>
                      <a:pt x="46119" y="0"/>
                    </a:cubicBezTo>
                    <a:close/>
                  </a:path>
                </a:pathLst>
              </a:custGeom>
              <a:solidFill>
                <a:srgbClr val="FDD83F"/>
              </a:solidFill>
            </p:spPr>
          </p:sp>
          <p:sp>
            <p:nvSpPr>
              <p:cNvPr id="37" name="TextBox 6">
                <a:extLst>
                  <a:ext uri="{FF2B5EF4-FFF2-40B4-BE49-F238E27FC236}">
                    <a16:creationId xmlns:a16="http://schemas.microsoft.com/office/drawing/2014/main" id="{B8F77B60-E14A-4E2E-8EBD-5A29DE05A5BC}"/>
                  </a:ext>
                </a:extLst>
              </p:cNvPr>
              <p:cNvSpPr txBox="1"/>
              <p:nvPr/>
            </p:nvSpPr>
            <p:spPr>
              <a:xfrm>
                <a:off x="0" y="-38100"/>
                <a:ext cx="1146371" cy="277205"/>
              </a:xfrm>
              <a:prstGeom prst="rect">
                <a:avLst/>
              </a:prstGeom>
            </p:spPr>
            <p:txBody>
              <a:bodyPr lIns="50800" tIns="50800" rIns="50800" bIns="50800" rtlCol="0" anchor="ctr"/>
              <a:lstStyle/>
              <a:p>
                <a:pPr marL="0" marR="0" lvl="0" indent="0" algn="ctr" defTabSz="4572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58" name="TextBox 28">
              <a:extLst>
                <a:ext uri="{FF2B5EF4-FFF2-40B4-BE49-F238E27FC236}">
                  <a16:creationId xmlns:a16="http://schemas.microsoft.com/office/drawing/2014/main" id="{425AF04D-D4A5-4431-877D-15259E952368}"/>
                </a:ext>
              </a:extLst>
            </p:cNvPr>
            <p:cNvSpPr txBox="1"/>
            <p:nvPr/>
          </p:nvSpPr>
          <p:spPr>
            <a:xfrm>
              <a:off x="4855113" y="1435891"/>
              <a:ext cx="2562400" cy="246221"/>
            </a:xfrm>
            <a:prstGeom prst="rect">
              <a:avLst/>
            </a:prstGeom>
          </p:spPr>
          <p:txBody>
            <a:bodyPr wrap="square" lIns="0" tIns="0" rIns="0" bIns="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rPr>
                <a:t>EARLY TENDER</a:t>
              </a:r>
            </a:p>
          </p:txBody>
        </p:sp>
      </p:grpSp>
      <p:sp>
        <p:nvSpPr>
          <p:cNvPr id="52" name="TextBox 21">
            <a:extLst>
              <a:ext uri="{FF2B5EF4-FFF2-40B4-BE49-F238E27FC236}">
                <a16:creationId xmlns:a16="http://schemas.microsoft.com/office/drawing/2014/main" id="{414F898F-3071-43E0-B856-BA86E1B01DC8}"/>
              </a:ext>
            </a:extLst>
          </p:cNvPr>
          <p:cNvSpPr txBox="1"/>
          <p:nvPr/>
        </p:nvSpPr>
        <p:spPr>
          <a:xfrm>
            <a:off x="6624843" y="1214019"/>
            <a:ext cx="2583469" cy="606592"/>
          </a:xfrm>
          <a:prstGeom prst="rect">
            <a:avLst/>
          </a:prstGeom>
        </p:spPr>
        <p:txBody>
          <a:bodyPr lIns="50800" tIns="50800" rIns="50800" bIns="50800" rtlCol="0" anchor="ct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5D45940A-A7BF-43BD-A63B-653097564EA3}"/>
              </a:ext>
            </a:extLst>
          </p:cNvPr>
          <p:cNvGrpSpPr/>
          <p:nvPr/>
        </p:nvGrpSpPr>
        <p:grpSpPr>
          <a:xfrm>
            <a:off x="6624843" y="1297391"/>
            <a:ext cx="2583469" cy="523220"/>
            <a:chOff x="6624843" y="1297391"/>
            <a:chExt cx="2583469" cy="523220"/>
          </a:xfrm>
        </p:grpSpPr>
        <p:sp>
          <p:nvSpPr>
            <p:cNvPr id="51" name="Freeform 20">
              <a:extLst>
                <a:ext uri="{FF2B5EF4-FFF2-40B4-BE49-F238E27FC236}">
                  <a16:creationId xmlns:a16="http://schemas.microsoft.com/office/drawing/2014/main" id="{42C6A146-2C73-4EC1-945A-DB9222ACFF5C}"/>
                </a:ext>
              </a:extLst>
            </p:cNvPr>
            <p:cNvSpPr/>
            <p:nvPr/>
          </p:nvSpPr>
          <p:spPr>
            <a:xfrm>
              <a:off x="6624843" y="1297391"/>
              <a:ext cx="2583469" cy="523220"/>
            </a:xfrm>
            <a:custGeom>
              <a:avLst/>
              <a:gdLst/>
              <a:ahLst/>
              <a:cxnLst/>
              <a:rect l="l" t="t" r="r" b="b"/>
              <a:pathLst>
                <a:path w="1146371" h="239105">
                  <a:moveTo>
                    <a:pt x="46119" y="0"/>
                  </a:moveTo>
                  <a:lnTo>
                    <a:pt x="1100252" y="0"/>
                  </a:lnTo>
                  <a:cubicBezTo>
                    <a:pt x="1125722" y="0"/>
                    <a:pt x="1146371" y="20648"/>
                    <a:pt x="1146371" y="46119"/>
                  </a:cubicBezTo>
                  <a:lnTo>
                    <a:pt x="1146371" y="192986"/>
                  </a:lnTo>
                  <a:cubicBezTo>
                    <a:pt x="1146371" y="218456"/>
                    <a:pt x="1125722" y="239105"/>
                    <a:pt x="1100252" y="239105"/>
                  </a:cubicBezTo>
                  <a:lnTo>
                    <a:pt x="46119" y="239105"/>
                  </a:lnTo>
                  <a:cubicBezTo>
                    <a:pt x="20648" y="239105"/>
                    <a:pt x="0" y="218456"/>
                    <a:pt x="0" y="192986"/>
                  </a:cubicBezTo>
                  <a:lnTo>
                    <a:pt x="0" y="46119"/>
                  </a:lnTo>
                  <a:cubicBezTo>
                    <a:pt x="0" y="20648"/>
                    <a:pt x="20648" y="0"/>
                    <a:pt x="46119" y="0"/>
                  </a:cubicBezTo>
                  <a:close/>
                </a:path>
              </a:pathLst>
            </a:custGeom>
            <a:solidFill>
              <a:srgbClr val="FDD83F"/>
            </a:solidFill>
          </p:spPr>
        </p:sp>
        <p:sp>
          <p:nvSpPr>
            <p:cNvPr id="59" name="TextBox 29">
              <a:extLst>
                <a:ext uri="{FF2B5EF4-FFF2-40B4-BE49-F238E27FC236}">
                  <a16:creationId xmlns:a16="http://schemas.microsoft.com/office/drawing/2014/main" id="{2D39F7C8-B8E1-4D75-B7AB-C4A21B8CAF31}"/>
                </a:ext>
              </a:extLst>
            </p:cNvPr>
            <p:cNvSpPr txBox="1"/>
            <p:nvPr/>
          </p:nvSpPr>
          <p:spPr>
            <a:xfrm>
              <a:off x="6624843" y="1435891"/>
              <a:ext cx="2583469" cy="246221"/>
            </a:xfrm>
            <a:prstGeom prst="rect">
              <a:avLst/>
            </a:prstGeom>
          </p:spPr>
          <p:txBody>
            <a:bodyPr wrap="square" lIns="0" tIns="0" rIns="0" bIns="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rPr>
                <a:t>KAZAKH TENDER</a:t>
              </a:r>
            </a:p>
          </p:txBody>
        </p:sp>
      </p:grpSp>
      <p:sp>
        <p:nvSpPr>
          <p:cNvPr id="60" name="TextBox 31">
            <a:extLst>
              <a:ext uri="{FF2B5EF4-FFF2-40B4-BE49-F238E27FC236}">
                <a16:creationId xmlns:a16="http://schemas.microsoft.com/office/drawing/2014/main" id="{5499E2ED-1250-4C2C-8B8F-01A5C8E033F1}"/>
              </a:ext>
            </a:extLst>
          </p:cNvPr>
          <p:cNvSpPr txBox="1"/>
          <p:nvPr/>
        </p:nvSpPr>
        <p:spPr>
          <a:xfrm>
            <a:off x="3562473" y="2824156"/>
            <a:ext cx="2533528" cy="884409"/>
          </a:xfrm>
          <a:prstGeom prst="rect">
            <a:avLst/>
          </a:prstGeom>
        </p:spPr>
        <p:txBody>
          <a:bodyPr wrap="square" lIns="0" tIns="0" rIns="0" bIns="0" rtlCol="0" anchor="t">
            <a:spAutoFit/>
          </a:bodyPr>
          <a:lstStyle/>
          <a:p>
            <a:pPr marL="0" marR="0" lvl="0" indent="0" algn="just" defTabSz="457200" rtl="0" eaLnBrk="1" fontAlgn="auto" latinLnBrk="0" hangingPunct="1">
              <a:lnSpc>
                <a:spcPts val="2415"/>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Contract is concluded for the supply of GOODS with a suspensive condition or with a long-term delivery schedule</a:t>
            </a:r>
          </a:p>
        </p:txBody>
      </p:sp>
      <p:sp>
        <p:nvSpPr>
          <p:cNvPr id="61" name="TextBox 32">
            <a:extLst>
              <a:ext uri="{FF2B5EF4-FFF2-40B4-BE49-F238E27FC236}">
                <a16:creationId xmlns:a16="http://schemas.microsoft.com/office/drawing/2014/main" id="{736A2EF7-CF66-4999-9F27-E7F9752AFE91}"/>
              </a:ext>
            </a:extLst>
          </p:cNvPr>
          <p:cNvSpPr txBox="1"/>
          <p:nvPr/>
        </p:nvSpPr>
        <p:spPr>
          <a:xfrm>
            <a:off x="6624843" y="2828178"/>
            <a:ext cx="2583469" cy="887038"/>
          </a:xfrm>
          <a:prstGeom prst="rect">
            <a:avLst/>
          </a:prstGeom>
        </p:spPr>
        <p:txBody>
          <a:bodyPr wrap="square" lIns="0" tIns="0" rIns="0" bIns="0" rtlCol="0" anchor="t">
            <a:spAutoFit/>
          </a:bodyPr>
          <a:lstStyle/>
          <a:p>
            <a:pPr marL="0" marR="0" lvl="0" indent="0" algn="just" defTabSz="457200" rtl="0" eaLnBrk="1" fontAlgn="auto" latinLnBrk="0" hangingPunct="1">
              <a:lnSpc>
                <a:spcPts val="2415"/>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Tenders exclusively among Kazakhstani Suppliers. The goal is to award contracts to Kazakhstani suppliers of GWS</a:t>
            </a:r>
          </a:p>
        </p:txBody>
      </p:sp>
      <p:sp>
        <p:nvSpPr>
          <p:cNvPr id="62" name="TextBox 33">
            <a:extLst>
              <a:ext uri="{FF2B5EF4-FFF2-40B4-BE49-F238E27FC236}">
                <a16:creationId xmlns:a16="http://schemas.microsoft.com/office/drawing/2014/main" id="{535C7B3D-9248-4635-BFC8-A32F6AB8AC24}"/>
              </a:ext>
            </a:extLst>
          </p:cNvPr>
          <p:cNvSpPr txBox="1"/>
          <p:nvPr/>
        </p:nvSpPr>
        <p:spPr>
          <a:xfrm>
            <a:off x="1445452" y="5207326"/>
            <a:ext cx="7698657" cy="964303"/>
          </a:xfrm>
          <a:prstGeom prst="rect">
            <a:avLst/>
          </a:prstGeom>
        </p:spPr>
        <p:txBody>
          <a:bodyPr wrap="square" lIns="0" tIns="0" rIns="0" bIns="0" rtlCol="0" anchor="t">
            <a:spAutoFit/>
          </a:bodyPr>
          <a:lstStyle/>
          <a:p>
            <a:pPr marL="0" marR="0" lvl="1" indent="0" algn="just" defTabSz="457200" rtl="0" eaLnBrk="1" fontAlgn="auto" latinLnBrk="0" hangingPunct="1">
              <a:lnSpc>
                <a:spcPts val="2552"/>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A contract in exchange for investment is a long-term contract concluded on a Single source basis, under which the supplier undertakes to produce goods of local origin that are the subject of a procurement contract in the territory of the Republic of Kazakhstan</a:t>
            </a:r>
          </a:p>
        </p:txBody>
      </p:sp>
      <p:sp>
        <p:nvSpPr>
          <p:cNvPr id="63" name="Freeform 22">
            <a:extLst>
              <a:ext uri="{FF2B5EF4-FFF2-40B4-BE49-F238E27FC236}">
                <a16:creationId xmlns:a16="http://schemas.microsoft.com/office/drawing/2014/main" id="{511BF20D-5E09-474C-A379-0C54493BC11F}"/>
              </a:ext>
            </a:extLst>
          </p:cNvPr>
          <p:cNvSpPr/>
          <p:nvPr/>
        </p:nvSpPr>
        <p:spPr>
          <a:xfrm>
            <a:off x="386840" y="5300657"/>
            <a:ext cx="911247" cy="913531"/>
          </a:xfrm>
          <a:custGeom>
            <a:avLst/>
            <a:gdLst/>
            <a:ahLst/>
            <a:cxnLst/>
            <a:rect l="l" t="t" r="r" b="b"/>
            <a:pathLst>
              <a:path w="911247" h="913531">
                <a:moveTo>
                  <a:pt x="0" y="0"/>
                </a:moveTo>
                <a:lnTo>
                  <a:pt x="911247" y="0"/>
                </a:lnTo>
                <a:lnTo>
                  <a:pt x="911247" y="913531"/>
                </a:lnTo>
                <a:lnTo>
                  <a:pt x="0" y="91353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50" name="Footer Placeholder 1">
            <a:extLst>
              <a:ext uri="{FF2B5EF4-FFF2-40B4-BE49-F238E27FC236}">
                <a16:creationId xmlns:a16="http://schemas.microsoft.com/office/drawing/2014/main" id="{D758459A-F614-4225-99B2-372ED9F6DF1F}"/>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GB" sz="800" dirty="0">
                <a:solidFill>
                  <a:srgbClr val="767171"/>
                </a:solidFill>
              </a:rPr>
              <a:t>21</a:t>
            </a: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/10/2024                                                                                                                                                                                               CONFIDENTIAL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104221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7">
            <a:extLst>
              <a:ext uri="{FF2B5EF4-FFF2-40B4-BE49-F238E27FC236}">
                <a16:creationId xmlns:a16="http://schemas.microsoft.com/office/drawing/2014/main" id="{2F57BB8E-A761-4166-9188-D85477735120}"/>
              </a:ext>
            </a:extLst>
          </p:cNvPr>
          <p:cNvSpPr txBox="1">
            <a:spLocks/>
          </p:cNvSpPr>
          <p:nvPr/>
        </p:nvSpPr>
        <p:spPr>
          <a:xfrm>
            <a:off x="2006693" y="4094718"/>
            <a:ext cx="5268402" cy="523220"/>
          </a:xfrm>
          <a:prstGeom prst="rect">
            <a:avLst/>
          </a:prstGeom>
          <a:noFill/>
        </p:spPr>
        <p:txBody>
          <a:bodyPr wrap="square" rtlCol="0">
            <a:spAutoFit/>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Thank you</a:t>
            </a:r>
            <a:r>
              <a:rPr kumimoji="0" lang="ru-RU"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a:t>
            </a:r>
          </a:p>
        </p:txBody>
      </p:sp>
    </p:spTree>
    <p:extLst>
      <p:ext uri="{BB962C8B-B14F-4D97-AF65-F5344CB8AC3E}">
        <p14:creationId xmlns:p14="http://schemas.microsoft.com/office/powerpoint/2010/main" val="10066046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648380-A57A-45E0-BA42-7AB8F18E3AA7}"/>
              </a:ext>
            </a:extLst>
          </p:cNvPr>
          <p:cNvSpPr>
            <a:spLocks noGrp="1"/>
          </p:cNvSpPr>
          <p:nvPr>
            <p:ph type="sldNum" sz="quarter" idx="4"/>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3AD7C01-B994-4A99-BE98-CE15A6753CE3}" type="slidenum">
              <a:rPr kumimoji="0" lang="en-GB" sz="1000" b="0" i="0" u="none" strike="noStrike" kern="1200" cap="none" spc="0" normalizeH="0" baseline="0" noProof="0" smtClean="0">
                <a:ln>
                  <a:noFill/>
                </a:ln>
                <a:solidFill>
                  <a:srgbClr val="000000">
                    <a:tint val="75000"/>
                  </a:srgbClr>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1" hangingPunct="1">
                <a:lnSpc>
                  <a:spcPct val="100000"/>
                </a:lnSpc>
                <a:spcBef>
                  <a:spcPts val="0"/>
                </a:spcBef>
                <a:spcAft>
                  <a:spcPts val="0"/>
                </a:spcAft>
                <a:buClrTx/>
                <a:buSzTx/>
                <a:buFontTx/>
                <a:buNone/>
                <a:tabLst/>
                <a:defRPr/>
              </a:pPr>
              <a:t>37</a:t>
            </a:fld>
            <a:endParaRPr kumimoji="0" lang="en-GB" sz="1000" b="0" i="0" u="none" strike="noStrike" kern="1200" cap="none" spc="0" normalizeH="0" baseline="0" noProof="0" dirty="0">
              <a:ln>
                <a:noFill/>
              </a:ln>
              <a:solidFill>
                <a:srgbClr val="000000">
                  <a:tint val="75000"/>
                </a:srgbClr>
              </a:solidFill>
              <a:effectLst/>
              <a:uLnTx/>
              <a:uFillTx/>
              <a:latin typeface="Calibri" panose="020F0502020204030204" pitchFamily="34" charset="0"/>
              <a:ea typeface="+mn-ea"/>
              <a:cs typeface="Calibri" panose="020F0502020204030204" pitchFamily="34" charset="0"/>
            </a:endParaRPr>
          </a:p>
        </p:txBody>
      </p:sp>
      <p:pic>
        <p:nvPicPr>
          <p:cNvPr id="7" name="Picture 6" descr="Question mark PNG">
            <a:extLst>
              <a:ext uri="{FF2B5EF4-FFF2-40B4-BE49-F238E27FC236}">
                <a16:creationId xmlns:a16="http://schemas.microsoft.com/office/drawing/2014/main" id="{AEE57988-7770-48C2-A021-508B4E8DB5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35960" y="1268760"/>
            <a:ext cx="4392488" cy="4392488"/>
          </a:xfrm>
          <a:prstGeom prst="rect">
            <a:avLst/>
          </a:prstGeom>
        </p:spPr>
      </p:pic>
    </p:spTree>
    <p:extLst>
      <p:ext uri="{BB962C8B-B14F-4D97-AF65-F5344CB8AC3E}">
        <p14:creationId xmlns:p14="http://schemas.microsoft.com/office/powerpoint/2010/main" val="13751326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648380-A57A-45E0-BA42-7AB8F18E3AA7}"/>
              </a:ext>
            </a:extLst>
          </p:cNvPr>
          <p:cNvSpPr>
            <a:spLocks noGrp="1"/>
          </p:cNvSpPr>
          <p:nvPr>
            <p:ph type="sldNum" sz="quarter" idx="4"/>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3AD7C01-B994-4A99-BE98-CE15A6753CE3}" type="slidenum">
              <a:rPr kumimoji="0" lang="en-GB" sz="1000" b="0" i="0" u="none" strike="noStrike" kern="1200" cap="none" spc="0" normalizeH="0" baseline="0" noProof="0" smtClean="0">
                <a:ln>
                  <a:noFill/>
                </a:ln>
                <a:solidFill>
                  <a:srgbClr val="000000">
                    <a:tint val="75000"/>
                  </a:srgbClr>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1" hangingPunct="1">
                <a:lnSpc>
                  <a:spcPct val="100000"/>
                </a:lnSpc>
                <a:spcBef>
                  <a:spcPts val="0"/>
                </a:spcBef>
                <a:spcAft>
                  <a:spcPts val="0"/>
                </a:spcAft>
                <a:buClrTx/>
                <a:buSzTx/>
                <a:buFontTx/>
                <a:buNone/>
                <a:tabLst/>
                <a:defRPr/>
              </a:pPr>
              <a:t>4</a:t>
            </a:fld>
            <a:endParaRPr kumimoji="0" lang="en-GB" sz="1000" b="0" i="0" u="none" strike="noStrike" kern="1200" cap="none" spc="0" normalizeH="0" baseline="0" noProof="0" dirty="0">
              <a:ln>
                <a:noFill/>
              </a:ln>
              <a:solidFill>
                <a:srgbClr val="000000">
                  <a:tint val="75000"/>
                </a:srgbClr>
              </a:solidFill>
              <a:effectLst/>
              <a:uLnTx/>
              <a:uFillTx/>
              <a:latin typeface="Calibri" panose="020F0502020204030204" pitchFamily="34" charset="0"/>
              <a:ea typeface="+mn-ea"/>
              <a:cs typeface="Calibri" panose="020F0502020204030204" pitchFamily="34" charset="0"/>
            </a:endParaRPr>
          </a:p>
        </p:txBody>
      </p:sp>
      <p:sp>
        <p:nvSpPr>
          <p:cNvPr id="18" name="Title 1">
            <a:extLst>
              <a:ext uri="{FF2B5EF4-FFF2-40B4-BE49-F238E27FC236}">
                <a16:creationId xmlns:a16="http://schemas.microsoft.com/office/drawing/2014/main" id="{16955597-E798-4A0E-AA91-EF4D474A780A}"/>
              </a:ext>
            </a:extLst>
          </p:cNvPr>
          <p:cNvSpPr txBox="1">
            <a:spLocks/>
          </p:cNvSpPr>
          <p:nvPr/>
        </p:nvSpPr>
        <p:spPr>
          <a:xfrm>
            <a:off x="-714685" y="269382"/>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SAFETY MOMENT</a:t>
            </a:r>
            <a:endParaRPr kumimoji="0" lang="en-GB" sz="3200" b="1"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endParaRPr>
          </a:p>
        </p:txBody>
      </p:sp>
      <p:sp>
        <p:nvSpPr>
          <p:cNvPr id="10" name="Rectangle 11">
            <a:extLst>
              <a:ext uri="{FF2B5EF4-FFF2-40B4-BE49-F238E27FC236}">
                <a16:creationId xmlns:a16="http://schemas.microsoft.com/office/drawing/2014/main" id="{E881101C-D60F-4A8E-AA52-0C755572CBD7}"/>
              </a:ext>
            </a:extLst>
          </p:cNvPr>
          <p:cNvSpPr>
            <a:spLocks noChangeArrowheads="1"/>
          </p:cNvSpPr>
          <p:nvPr/>
        </p:nvSpPr>
        <p:spPr bwMode="auto">
          <a:xfrm>
            <a:off x="262774" y="1297240"/>
            <a:ext cx="11577931" cy="461665"/>
          </a:xfrm>
          <a:prstGeom prst="rect">
            <a:avLst/>
          </a:prstGeom>
          <a:noFill/>
          <a:ln>
            <a:noFill/>
          </a:ln>
          <a:effectLst/>
        </p:spPr>
        <p:txBody>
          <a:bodyPr wrap="square">
            <a:spAutoFit/>
          </a:bodyPr>
          <a:lstStyle/>
          <a:p>
            <a:pPr marL="1028700" marR="0" lvl="1" indent="-571500" algn="just" defTabSz="9144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KPO</a:t>
            </a:r>
            <a:r>
              <a:rPr kumimoji="0" lang="ru-RU" sz="24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Video</a:t>
            </a:r>
            <a:endParaRPr kumimoji="0" lang="en-GB" sz="24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endParaRPr>
          </a:p>
        </p:txBody>
      </p:sp>
      <p:sp>
        <p:nvSpPr>
          <p:cNvPr id="7" name="Footer Placeholder 1">
            <a:extLst>
              <a:ext uri="{FF2B5EF4-FFF2-40B4-BE49-F238E27FC236}">
                <a16:creationId xmlns:a16="http://schemas.microsoft.com/office/drawing/2014/main" id="{DDB8BC1F-0BB6-42C6-9FE3-4926821FD0A5}"/>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GB" sz="800" dirty="0">
                <a:solidFill>
                  <a:srgbClr val="767171"/>
                </a:solidFill>
              </a:rPr>
              <a:t>21</a:t>
            </a: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/10/2024                                                                                                                                                                                               CONFIDENTIAL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8128715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D59DA9-67C5-4164-AE37-6AFB8C7BA244}"/>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rPr>
              <a:t>                                                                                                             .</a:t>
            </a:r>
            <a:endParaRPr kumimoji="0" lang="en-GB" sz="1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rPr>
              <a:t> </a:t>
            </a:r>
            <a:endParaRPr kumimoji="0" lang="en-GB" sz="1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7" name="Slide Number Placeholder 2">
            <a:extLst>
              <a:ext uri="{FF2B5EF4-FFF2-40B4-BE49-F238E27FC236}">
                <a16:creationId xmlns:a16="http://schemas.microsoft.com/office/drawing/2014/main" id="{63B8A0BA-84EC-4D56-9B27-527BDEF8C5A7}"/>
              </a:ext>
            </a:extLst>
          </p:cNvPr>
          <p:cNvSpPr txBox="1">
            <a:spLocks/>
          </p:cNvSpPr>
          <p:nvPr/>
        </p:nvSpPr>
        <p:spPr>
          <a:xfrm>
            <a:off x="104274" y="6525526"/>
            <a:ext cx="616226" cy="332474"/>
          </a:xfrm>
          <a:prstGeom prst="rect">
            <a:avLst/>
          </a:prstGeom>
        </p:spPr>
        <p:txBody>
          <a:bodyPr vert="horz" lIns="91440" tIns="45720" rIns="91440" bIns="45720" rtlCol="0" anchor="ctr"/>
          <a:lstStyle>
            <a:defPPr>
              <a:defRPr lang="en-US"/>
            </a:defPPr>
            <a:lvl1pPr marL="0" algn="l" defTabSz="457200" rtl="0" eaLnBrk="1" fontAlgn="t"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457200" rtl="0" eaLnBrk="1" fontAlgn="base" latinLnBrk="0" hangingPunct="1">
                <a:lnSpc>
                  <a:spcPct val="100000"/>
                </a:lnSpc>
                <a:spcBef>
                  <a:spcPct val="0"/>
                </a:spcBef>
                <a:spcAft>
                  <a:spcPct val="0"/>
                </a:spcAft>
                <a:buClrTx/>
                <a:buSzTx/>
                <a:buFontTx/>
                <a:buNone/>
                <a:tabLst/>
                <a:defRPr/>
              </a:pPr>
              <a:t>5</a:t>
            </a:fld>
            <a:endParaRPr kumimoji="0" lang="it-IT" sz="1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B6E33B2-657F-4052-9FFA-B5DE14555847}"/>
              </a:ext>
            </a:extLst>
          </p:cNvPr>
          <p:cNvSpPr txBox="1"/>
          <p:nvPr/>
        </p:nvSpPr>
        <p:spPr>
          <a:xfrm>
            <a:off x="104274" y="206883"/>
            <a:ext cx="12192000" cy="584775"/>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ko-KR" sz="3200" dirty="0">
                <a:solidFill>
                  <a:srgbClr val="00ABC5"/>
                </a:solidFill>
                <a:latin typeface="Calibri" panose="020F0502020204030204" pitchFamily="34" charset="0"/>
                <a:ea typeface="맑은 고딕" panose="020B0503020000020004" pitchFamily="34" charset="-127"/>
                <a:cs typeface="Calibri" panose="020F0502020204030204" pitchFamily="34" charset="0"/>
              </a:rPr>
              <a:t>PROGRAM</a:t>
            </a:r>
            <a:endParaRPr kumimoji="0" lang="ko-KR" altLang="en-US" sz="3200" b="0" i="0" u="none" strike="noStrike" kern="1200" cap="none" spc="0" normalizeH="0" baseline="0" noProof="0" dirty="0">
              <a:ln>
                <a:noFill/>
              </a:ln>
              <a:solidFill>
                <a:srgbClr val="00ABC5"/>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39" name="Rectangle 11">
            <a:extLst>
              <a:ext uri="{FF2B5EF4-FFF2-40B4-BE49-F238E27FC236}">
                <a16:creationId xmlns:a16="http://schemas.microsoft.com/office/drawing/2014/main" id="{8A7EAAE3-7721-41D1-BACE-B30DC759459D}"/>
              </a:ext>
            </a:extLst>
          </p:cNvPr>
          <p:cNvSpPr>
            <a:spLocks noChangeArrowheads="1"/>
          </p:cNvSpPr>
          <p:nvPr/>
        </p:nvSpPr>
        <p:spPr bwMode="auto">
          <a:xfrm>
            <a:off x="412387" y="1232623"/>
            <a:ext cx="11273477" cy="3447098"/>
          </a:xfrm>
          <a:prstGeom prst="rect">
            <a:avLst/>
          </a:prstGeom>
          <a:noFill/>
          <a:ln>
            <a:noFill/>
          </a:ln>
          <a:effectLst/>
        </p:spPr>
        <p:txBody>
          <a:bodyPr wrap="square">
            <a:spAutoFit/>
          </a:bodyPr>
          <a:lstStyle/>
          <a:p>
            <a:pPr marL="0" marR="0" lvl="1" indent="-571500" algn="l"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GB" sz="24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WELCOME </a:t>
            </a:r>
            <a:r>
              <a:rPr kumimoji="0" lang="en-US" sz="24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S</a:t>
            </a:r>
            <a:r>
              <a:rPr kumimoji="0" lang="en-GB" sz="24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PEECH </a:t>
            </a:r>
          </a:p>
          <a:p>
            <a:pPr marL="0" marR="0" lvl="1" indent="-571500" algn="l"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GB" sz="24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OVERVIEW OF HEAT EXCHANGERS, PUMPS AND SEALS</a:t>
            </a:r>
            <a:r>
              <a:rPr kumimoji="0" lang="en-US" sz="24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 IN KPO</a:t>
            </a:r>
            <a:endParaRPr kumimoji="0" lang="en-GB" sz="24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endParaRPr>
          </a:p>
          <a:p>
            <a:pPr marL="0" marR="0" lvl="1" indent="-571500" algn="l"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GB" sz="24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OVERVIEW OF THE IMBC ACTIVITIES</a:t>
            </a:r>
          </a:p>
          <a:p>
            <a:pPr marL="0" marR="0" lvl="1" indent="-571500" algn="l"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GB" sz="24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KPO SUPPLIERS DATABASE</a:t>
            </a:r>
          </a:p>
          <a:p>
            <a:pPr marL="0" marR="0" lvl="1" indent="-571500" algn="l"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GB" sz="24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KPO PROCUREMENT PROCESS</a:t>
            </a:r>
          </a:p>
          <a:p>
            <a:pPr marL="0" marR="0" lvl="1" indent="-571500" algn="l"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LOCAL CONTENT</a:t>
            </a:r>
            <a:r>
              <a:rPr kumimoji="0" lang="en-GB" sz="24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 MECHANISMS</a:t>
            </a:r>
          </a:p>
          <a:p>
            <a:pPr marL="0" marR="0" lvl="1" indent="-571500" algn="l"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GB" sz="24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Q&amp;A SESSION</a:t>
            </a:r>
          </a:p>
        </p:txBody>
      </p:sp>
      <p:sp>
        <p:nvSpPr>
          <p:cNvPr id="9" name="Footer Placeholder 1">
            <a:extLst>
              <a:ext uri="{FF2B5EF4-FFF2-40B4-BE49-F238E27FC236}">
                <a16:creationId xmlns:a16="http://schemas.microsoft.com/office/drawing/2014/main" id="{4DA8D82D-0FE3-438A-8654-5B359E248BD8}"/>
              </a:ext>
            </a:extLst>
          </p:cNvPr>
          <p:cNvSpPr txBox="1">
            <a:spLocks/>
          </p:cNvSpPr>
          <p:nvPr/>
        </p:nvSpPr>
        <p:spPr>
          <a:xfrm>
            <a:off x="7210" y="6610027"/>
            <a:ext cx="12184790"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latinLnBrk="1">
              <a:defRPr/>
            </a:pPr>
            <a:r>
              <a:rPr lang="en-GB" sz="800">
                <a:solidFill>
                  <a:srgbClr val="767171"/>
                </a:solidFill>
              </a:rPr>
              <a:t>21</a:t>
            </a:r>
            <a:r>
              <a:rPr lang="en-GB" sz="800">
                <a:solidFill>
                  <a:srgbClr val="767171"/>
                </a:solidFill>
                <a:latin typeface="Calibri" panose="020F0502020204030204" pitchFamily="34" charset="0"/>
                <a:cs typeface="Calibri" panose="020F0502020204030204" pitchFamily="34" charset="0"/>
              </a:rPr>
              <a:t>/10/2024                                                                                                                                                                                               CONFIDENTIAL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87940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fontAlgn="base">
              <a:spcBef>
                <a:spcPct val="0"/>
              </a:spcBef>
              <a:spcAft>
                <a:spcPct val="0"/>
              </a:spcAft>
              <a:defRPr/>
            </a:pPr>
            <a:fld id="{DC8EB68E-E012-4BA0-8FC2-4838E88C4766}" type="slidenum">
              <a:rPr lang="it-IT" sz="800" smtClean="0">
                <a:latin typeface="Calibri" panose="020F0502020204030204" pitchFamily="34" charset="0"/>
                <a:ea typeface="Calibri" panose="020F0502020204030204" pitchFamily="34" charset="0"/>
                <a:cs typeface="Calibri" panose="020F0502020204030204" pitchFamily="34" charset="0"/>
              </a:rPr>
              <a:pPr fontAlgn="base">
                <a:spcBef>
                  <a:spcPct val="0"/>
                </a:spcBef>
                <a:spcAft>
                  <a:spcPct val="0"/>
                </a:spcAft>
                <a:defRPr/>
              </a:pPr>
              <a:t>6</a:t>
            </a:fld>
            <a:endParaRPr lang="it-IT" sz="800" dirty="0">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23F02A0B-F604-4F89-A389-C41F1F83D389}"/>
              </a:ext>
            </a:extLst>
          </p:cNvPr>
          <p:cNvSpPr txBox="1"/>
          <p:nvPr/>
        </p:nvSpPr>
        <p:spPr>
          <a:xfrm>
            <a:off x="3361367" y="1343877"/>
            <a:ext cx="4093881" cy="295453"/>
          </a:xfrm>
          <a:prstGeom prst="rect">
            <a:avLst/>
          </a:prstGeom>
          <a:noFill/>
        </p:spPr>
        <p:txBody>
          <a:bodyPr wrap="square" rtlCol="0">
            <a:spAutoFit/>
          </a:bodyPr>
          <a:lstStyle/>
          <a:p>
            <a:pPr>
              <a:buClr>
                <a:srgbClr val="FFC000"/>
              </a:buClr>
            </a:pPr>
            <a:endParaRPr lang="en-US" sz="1400" dirty="0">
              <a:solidFill>
                <a:schemeClr val="accent3"/>
              </a:solidFill>
              <a:latin typeface="Calibri" panose="020F0502020204030204" pitchFamily="34" charset="0"/>
              <a:cs typeface="Calibri" panose="020F050202020403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1" y="200284"/>
            <a:ext cx="12192000"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US" sz="3200" dirty="0">
                <a:solidFill>
                  <a:schemeClr val="accent1"/>
                </a:solidFill>
                <a:latin typeface="Calibri" panose="020F0502020204030204" pitchFamily="34" charset="0"/>
              </a:rPr>
              <a:t>DISCLAIMER</a:t>
            </a:r>
            <a:endParaRPr lang="en-GB" sz="3200" dirty="0">
              <a:solidFill>
                <a:schemeClr val="accent1"/>
              </a:solidFill>
              <a:latin typeface="Calibri" panose="020F0502020204030204" pitchFamily="34" charset="0"/>
            </a:endParaRPr>
          </a:p>
        </p:txBody>
      </p:sp>
      <p:sp>
        <p:nvSpPr>
          <p:cNvPr id="5" name="TextBox 4">
            <a:extLst>
              <a:ext uri="{FF2B5EF4-FFF2-40B4-BE49-F238E27FC236}">
                <a16:creationId xmlns:a16="http://schemas.microsoft.com/office/drawing/2014/main" id="{E04F82FA-36B1-4AD1-913E-BA366B1A7EEC}"/>
              </a:ext>
            </a:extLst>
          </p:cNvPr>
          <p:cNvSpPr txBox="1"/>
          <p:nvPr/>
        </p:nvSpPr>
        <p:spPr>
          <a:xfrm>
            <a:off x="675503" y="1639329"/>
            <a:ext cx="11071654" cy="3416320"/>
          </a:xfrm>
          <a:prstGeom prst="rect">
            <a:avLst/>
          </a:prstGeom>
          <a:noFill/>
        </p:spPr>
        <p:txBody>
          <a:bodyPr wrap="square" rtlCol="0">
            <a:spAutoFit/>
          </a:bodyPr>
          <a:lstStyle/>
          <a:p>
            <a:pPr algn="just"/>
            <a:r>
              <a:rPr lang="en-GB" sz="2400" dirty="0">
                <a:ln w="0"/>
                <a:solidFill>
                  <a:schemeClr val="accent1"/>
                </a:solidFill>
              </a:rPr>
              <a:t>The information contained in these slides is made available for consideration. It represents KPO's preliminary description of the company’s demands as presently envisaged, but KPO reserves the right to change this information in the course of planning and implementing the projects, and KPO cannot be held responsible for any loss, damage or expense arising from reliance on this information. The information will not form part of any agreement between KPO and contractors participating in the workshop.</a:t>
            </a:r>
          </a:p>
          <a:p>
            <a:pPr algn="just"/>
            <a:r>
              <a:rPr lang="en-GB" sz="2400" dirty="0">
                <a:ln w="0"/>
                <a:solidFill>
                  <a:schemeClr val="accent1"/>
                </a:solidFill>
              </a:rPr>
              <a:t>Today's engagement is one of many steps which KPO and its stakeholders are taking to develop local content.</a:t>
            </a:r>
          </a:p>
        </p:txBody>
      </p:sp>
      <p:sp>
        <p:nvSpPr>
          <p:cNvPr id="7" name="Footer Placeholder 1">
            <a:extLst>
              <a:ext uri="{FF2B5EF4-FFF2-40B4-BE49-F238E27FC236}">
                <a16:creationId xmlns:a16="http://schemas.microsoft.com/office/drawing/2014/main" id="{ACB2DF6C-20C6-4A6A-9C95-45AD29461FDF}"/>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GB" sz="800" dirty="0">
                <a:solidFill>
                  <a:srgbClr val="767171"/>
                </a:solidFill>
              </a:rPr>
              <a:t>21</a:t>
            </a:r>
            <a:r>
              <a:rPr kumimoji="0" lang="en-GB" sz="800" b="0" i="0" u="none" strike="noStrike" kern="1200" cap="none" spc="0" normalizeH="0" baseline="0" noProof="0" dirty="0">
                <a:ln>
                  <a:noFill/>
                </a:ln>
                <a:solidFill>
                  <a:srgbClr val="767171"/>
                </a:solidFill>
                <a:effectLst/>
                <a:uLnTx/>
                <a:uFillTx/>
                <a:latin typeface="Calibri" panose="020F0502020204030204" pitchFamily="34" charset="0"/>
                <a:ea typeface="+mn-ea"/>
                <a:cs typeface="Calibri" panose="020F0502020204030204" pitchFamily="34" charset="0"/>
              </a:rPr>
              <a:t>/10/2024                                                                                                                                                                                               CONFIDENTIAL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161216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38AA010C-8B75-454C-9725-0D26A5D1A922}"/>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4" name="Oval 1">
              <a:extLst>
                <a:ext uri="{FF2B5EF4-FFF2-40B4-BE49-F238E27FC236}">
                  <a16:creationId xmlns:a16="http://schemas.microsoft.com/office/drawing/2014/main" id="{C9AA1BFE-26B3-4B8A-8A2B-1BA306E30406}"/>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5" name="Oval 1">
              <a:extLst>
                <a:ext uri="{FF2B5EF4-FFF2-40B4-BE49-F238E27FC236}">
                  <a16:creationId xmlns:a16="http://schemas.microsoft.com/office/drawing/2014/main" id="{CBCC5686-96D8-42D7-BBF0-0F7E5AB3FBE6}"/>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 name="Oval 1">
              <a:extLst>
                <a:ext uri="{FF2B5EF4-FFF2-40B4-BE49-F238E27FC236}">
                  <a16:creationId xmlns:a16="http://schemas.microsoft.com/office/drawing/2014/main" id="{8CD7F5EE-AD2E-4F0D-ABBC-C7E405518008}"/>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Calibri" panose="020F0502020204030204"/>
                <a:ea typeface="맑은 고딕" panose="020B0503020000020004" pitchFamily="34" charset="-127"/>
                <a:cs typeface="+mn-cs"/>
              </a:endParaRPr>
            </a:p>
          </p:txBody>
        </p:sp>
        <p:sp>
          <p:nvSpPr>
            <p:cNvPr id="7" name="Oval 1">
              <a:extLst>
                <a:ext uri="{FF2B5EF4-FFF2-40B4-BE49-F238E27FC236}">
                  <a16:creationId xmlns:a16="http://schemas.microsoft.com/office/drawing/2014/main" id="{E9978A0B-F96B-4FA3-B621-F7B0D428EBC6}"/>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sp>
        <p:nvSpPr>
          <p:cNvPr id="8" name="Title 7">
            <a:extLst>
              <a:ext uri="{FF2B5EF4-FFF2-40B4-BE49-F238E27FC236}">
                <a16:creationId xmlns:a16="http://schemas.microsoft.com/office/drawing/2014/main" id="{345CE19F-3E77-441D-A447-C2B5773A2E35}"/>
              </a:ext>
            </a:extLst>
          </p:cNvPr>
          <p:cNvSpPr txBox="1">
            <a:spLocks noGrp="1"/>
          </p:cNvSpPr>
          <p:nvPr>
            <p:ph type="ctrTitle"/>
          </p:nvPr>
        </p:nvSpPr>
        <p:spPr>
          <a:xfrm>
            <a:off x="1628024" y="4374394"/>
            <a:ext cx="4387193" cy="1200329"/>
          </a:xfrm>
          <a:prstGeom prst="rect">
            <a:avLst/>
          </a:prstGeom>
          <a:noFill/>
        </p:spPr>
        <p:txBody>
          <a:bodyPr wrap="square" rtlCol="0">
            <a:spAutoFit/>
          </a:bodyPr>
          <a:lstStyle/>
          <a:p>
            <a:pPr algn="l"/>
            <a:r>
              <a:rPr lang="en-GB" dirty="0">
                <a:solidFill>
                  <a:schemeClr val="bg1"/>
                </a:solidFill>
                <a:latin typeface="Calibri" panose="020F0502020204030204" pitchFamily="34" charset="0"/>
                <a:cs typeface="Calibri" panose="020F0502020204030204" pitchFamily="34" charset="0"/>
              </a:rPr>
              <a:t>Engineering and Technical Authority</a:t>
            </a:r>
            <a:endParaRPr lang="ru-RU" dirty="0">
              <a:solidFill>
                <a:schemeClr val="bg1"/>
              </a:solidFill>
              <a:latin typeface="Calibri" panose="020F0502020204030204" pitchFamily="34" charset="0"/>
              <a:cs typeface="Calibri" panose="020F0502020204030204" pitchFamily="34" charset="0"/>
            </a:endParaRPr>
          </a:p>
        </p:txBody>
      </p:sp>
      <p:sp>
        <p:nvSpPr>
          <p:cNvPr id="20" name="Title 7">
            <a:extLst>
              <a:ext uri="{FF2B5EF4-FFF2-40B4-BE49-F238E27FC236}">
                <a16:creationId xmlns:a16="http://schemas.microsoft.com/office/drawing/2014/main" id="{58069A01-9071-4750-BF16-6B89AAEBADBF}"/>
              </a:ext>
            </a:extLst>
          </p:cNvPr>
          <p:cNvSpPr txBox="1">
            <a:spLocks/>
          </p:cNvSpPr>
          <p:nvPr/>
        </p:nvSpPr>
        <p:spPr>
          <a:xfrm>
            <a:off x="7850774" y="4118102"/>
            <a:ext cx="4220779" cy="1569660"/>
          </a:xfrm>
          <a:prstGeom prst="rect">
            <a:avLst/>
          </a:prstGeom>
          <a:noFill/>
        </p:spPr>
        <p:txBody>
          <a:bodyPr wrap="square" rtlCol="0">
            <a:spAutoFit/>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Ivan Rekunov</a:t>
            </a:r>
          </a:p>
          <a:p>
            <a:pPr marL="0" marR="0" lvl="0" indent="0" algn="ctr" defTabSz="1219170" rtl="0" eaLnBrk="1" fontAlgn="auto" latinLnBrk="1" hangingPunct="1">
              <a:lnSpc>
                <a:spcPct val="100000"/>
              </a:lnSpc>
              <a:spcBef>
                <a:spcPct val="0"/>
              </a:spcBef>
              <a:spcAft>
                <a:spcPts val="0"/>
              </a:spcAft>
              <a:buClrTx/>
              <a:buSzTx/>
              <a:buFontTx/>
              <a:buNone/>
              <a:tabLst/>
              <a:defRPr/>
            </a:pPr>
            <a:endParaRPr lang="en-GB" sz="2400" b="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Senior Packaged and Rotating </a:t>
            </a:r>
          </a:p>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Equipment Engineering</a:t>
            </a:r>
          </a:p>
        </p:txBody>
      </p:sp>
      <p:pic>
        <p:nvPicPr>
          <p:cNvPr id="10" name="Picture 9">
            <a:extLst>
              <a:ext uri="{FF2B5EF4-FFF2-40B4-BE49-F238E27FC236}">
                <a16:creationId xmlns:a16="http://schemas.microsoft.com/office/drawing/2014/main" id="{133836CD-9FBB-49E4-A9DA-A5FC1ACAE28A}"/>
              </a:ext>
            </a:extLst>
          </p:cNvPr>
          <p:cNvPicPr>
            <a:picLocks noChangeAspect="1"/>
          </p:cNvPicPr>
          <p:nvPr/>
        </p:nvPicPr>
        <p:blipFill>
          <a:blip r:embed="rId2"/>
          <a:stretch>
            <a:fillRect/>
          </a:stretch>
        </p:blipFill>
        <p:spPr>
          <a:xfrm>
            <a:off x="5904319" y="3948362"/>
            <a:ext cx="1815369" cy="2278473"/>
          </a:xfrm>
          <a:prstGeom prst="rect">
            <a:avLst/>
          </a:prstGeom>
        </p:spPr>
      </p:pic>
    </p:spTree>
    <p:extLst>
      <p:ext uri="{BB962C8B-B14F-4D97-AF65-F5344CB8AC3E}">
        <p14:creationId xmlns:p14="http://schemas.microsoft.com/office/powerpoint/2010/main" val="766050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0FF6B-C5D9-434A-9C0E-ED684F209B17}"/>
              </a:ext>
            </a:extLst>
          </p:cNvPr>
          <p:cNvSpPr>
            <a:spLocks noGrp="1"/>
          </p:cNvSpPr>
          <p:nvPr>
            <p:ph type="title"/>
          </p:nvPr>
        </p:nvSpPr>
        <p:spPr>
          <a:xfrm>
            <a:off x="7211" y="293516"/>
            <a:ext cx="12184789" cy="492443"/>
          </a:xfrm>
        </p:spPr>
        <p:txBody>
          <a:bodyPr/>
          <a:lstStyle/>
          <a:p>
            <a:pPr algn="ctr" defTabSz="1219170" rtl="0" latinLnBrk="1">
              <a:spcBef>
                <a:spcPct val="0"/>
              </a:spcBef>
            </a:pPr>
            <a:r>
              <a:rPr lang="en-US" kern="1200" dirty="0">
                <a:solidFill>
                  <a:srgbClr val="00A3C1"/>
                </a:solidFill>
                <a:latin typeface="Calibri" panose="020F0502020204030204" pitchFamily="34" charset="0"/>
                <a:cs typeface="+mj-cs"/>
              </a:rPr>
              <a:t>            THE MOST COMMONLY USED EQUIPMENT IN KPO</a:t>
            </a:r>
            <a:endParaRPr lang="en-GB" kern="1200" dirty="0">
              <a:solidFill>
                <a:srgbClr val="00A3C1"/>
              </a:solidFill>
              <a:latin typeface="Calibri" panose="020F0502020204030204" pitchFamily="34" charset="0"/>
              <a:cs typeface="+mj-cs"/>
            </a:endParaRPr>
          </a:p>
        </p:txBody>
      </p:sp>
      <p:sp>
        <p:nvSpPr>
          <p:cNvPr id="3" name="TextBox 2">
            <a:extLst>
              <a:ext uri="{FF2B5EF4-FFF2-40B4-BE49-F238E27FC236}">
                <a16:creationId xmlns:a16="http://schemas.microsoft.com/office/drawing/2014/main" id="{3885FB53-A347-4B1C-A26A-93BD726CB63C}"/>
              </a:ext>
            </a:extLst>
          </p:cNvPr>
          <p:cNvSpPr txBox="1"/>
          <p:nvPr/>
        </p:nvSpPr>
        <p:spPr>
          <a:xfrm>
            <a:off x="381000" y="1214315"/>
            <a:ext cx="160576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A3C1"/>
                </a:solidFill>
                <a:effectLst/>
                <a:uLnTx/>
                <a:uFillTx/>
                <a:latin typeface="Calibri"/>
                <a:ea typeface="+mn-ea"/>
                <a:cs typeface="+mn-cs"/>
              </a:rPr>
              <a:t>Process Pumps</a:t>
            </a:r>
            <a:endParaRPr kumimoji="0" lang="en-GB" sz="1800" b="1" i="0" u="none" strike="noStrike" kern="1200" cap="none" spc="0" normalizeH="0" baseline="0" noProof="0" dirty="0">
              <a:ln>
                <a:noFill/>
              </a:ln>
              <a:solidFill>
                <a:srgbClr val="00A3C1"/>
              </a:solidFill>
              <a:effectLst/>
              <a:uLnTx/>
              <a:uFillTx/>
              <a:latin typeface="Calibri"/>
              <a:ea typeface="+mn-ea"/>
              <a:cs typeface="+mn-cs"/>
            </a:endParaRPr>
          </a:p>
        </p:txBody>
      </p:sp>
      <p:pic>
        <p:nvPicPr>
          <p:cNvPr id="1026" name="Picture 2" descr="API 610 Oh2 Chemical Process Pump for Oil - Chemical Pump and Pump for Oil">
            <a:extLst>
              <a:ext uri="{FF2B5EF4-FFF2-40B4-BE49-F238E27FC236}">
                <a16:creationId xmlns:a16="http://schemas.microsoft.com/office/drawing/2014/main" id="{7F48E506-1481-4751-915B-EECFE6889F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319034"/>
            <a:ext cx="2743200" cy="2219931"/>
          </a:xfrm>
          <a:prstGeom prst="rect">
            <a:avLst/>
          </a:prstGeom>
          <a:noFill/>
          <a:effectLst>
            <a:glow rad="127000">
              <a:schemeClr val="accent1">
                <a:alpha val="27000"/>
              </a:schemeClr>
            </a:glow>
          </a:effectLst>
          <a:extLst>
            <a:ext uri="{909E8E84-426E-40DD-AFC4-6F175D3DCCD1}">
              <a14:hiddenFill xmlns:a14="http://schemas.microsoft.com/office/drawing/2010/main">
                <a:solidFill>
                  <a:srgbClr val="FFFFFF"/>
                </a:solidFill>
              </a14:hiddenFill>
            </a:ext>
          </a:extLst>
        </p:spPr>
      </p:pic>
      <p:pic>
        <p:nvPicPr>
          <p:cNvPr id="1028" name="Picture 4" descr="API 3171 API 610 Vertical Sump and Process Pump at best price in Bhubaneswar">
            <a:extLst>
              <a:ext uri="{FF2B5EF4-FFF2-40B4-BE49-F238E27FC236}">
                <a16:creationId xmlns:a16="http://schemas.microsoft.com/office/drawing/2014/main" id="{C66061F1-33F1-4DC1-9DDF-A8FE396B3CA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5051" y="2319034"/>
            <a:ext cx="2423301" cy="2137334"/>
          </a:xfrm>
          <a:prstGeom prst="rect">
            <a:avLst/>
          </a:prstGeom>
          <a:noFill/>
          <a:effectLst>
            <a:glow rad="127000">
              <a:schemeClr val="accent1">
                <a:alpha val="40000"/>
              </a:schemeClr>
            </a:glo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CE04465-50E6-4967-A2AB-31E66053C1F0}"/>
              </a:ext>
            </a:extLst>
          </p:cNvPr>
          <p:cNvSpPr txBox="1"/>
          <p:nvPr/>
        </p:nvSpPr>
        <p:spPr>
          <a:xfrm>
            <a:off x="463709" y="1734570"/>
            <a:ext cx="35986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A3C1"/>
                </a:solidFill>
                <a:effectLst/>
                <a:uLnTx/>
                <a:uFillTx/>
                <a:latin typeface="Calibri"/>
                <a:ea typeface="+mn-ea"/>
                <a:cs typeface="+mn-cs"/>
              </a:rPr>
              <a:t>Centrifugal horizontal as per API 610</a:t>
            </a:r>
            <a:endParaRPr kumimoji="0" lang="en-GB" sz="1800" b="0" i="0" u="none" strike="noStrike" kern="1200" cap="none" spc="0" normalizeH="0" baseline="0" noProof="0" dirty="0">
              <a:ln>
                <a:noFill/>
              </a:ln>
              <a:solidFill>
                <a:srgbClr val="00A3C1"/>
              </a:solidFill>
              <a:effectLst/>
              <a:uLnTx/>
              <a:uFillTx/>
              <a:latin typeface="Calibri"/>
              <a:ea typeface="+mn-ea"/>
              <a:cs typeface="+mn-cs"/>
            </a:endParaRPr>
          </a:p>
        </p:txBody>
      </p:sp>
      <p:sp>
        <p:nvSpPr>
          <p:cNvPr id="8" name="TextBox 7">
            <a:extLst>
              <a:ext uri="{FF2B5EF4-FFF2-40B4-BE49-F238E27FC236}">
                <a16:creationId xmlns:a16="http://schemas.microsoft.com/office/drawing/2014/main" id="{6895275B-8541-4B62-BEA7-0E6958DF8CF2}"/>
              </a:ext>
            </a:extLst>
          </p:cNvPr>
          <p:cNvSpPr txBox="1"/>
          <p:nvPr/>
        </p:nvSpPr>
        <p:spPr>
          <a:xfrm>
            <a:off x="4397938" y="1744820"/>
            <a:ext cx="33961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A3C1"/>
                </a:solidFill>
                <a:effectLst/>
                <a:uLnTx/>
                <a:uFillTx/>
                <a:latin typeface="Calibri"/>
                <a:ea typeface="+mn-ea"/>
                <a:cs typeface="+mn-cs"/>
              </a:rPr>
              <a:t>Centrifugal vertical as per API 610 </a:t>
            </a:r>
            <a:endParaRPr kumimoji="0" lang="en-GB" sz="1800" b="0" i="0" u="none" strike="noStrike" kern="1200" cap="none" spc="0" normalizeH="0" baseline="0" noProof="0" dirty="0">
              <a:ln>
                <a:noFill/>
              </a:ln>
              <a:solidFill>
                <a:srgbClr val="00A3C1"/>
              </a:solidFill>
              <a:effectLst/>
              <a:uLnTx/>
              <a:uFillTx/>
              <a:latin typeface="Calibri"/>
              <a:ea typeface="+mn-ea"/>
              <a:cs typeface="+mn-cs"/>
            </a:endParaRPr>
          </a:p>
        </p:txBody>
      </p:sp>
      <p:sp>
        <p:nvSpPr>
          <p:cNvPr id="9" name="TextBox 8">
            <a:extLst>
              <a:ext uri="{FF2B5EF4-FFF2-40B4-BE49-F238E27FC236}">
                <a16:creationId xmlns:a16="http://schemas.microsoft.com/office/drawing/2014/main" id="{67048650-9EEC-4EC7-90FB-79A673773737}"/>
              </a:ext>
            </a:extLst>
          </p:cNvPr>
          <p:cNvSpPr txBox="1"/>
          <p:nvPr/>
        </p:nvSpPr>
        <p:spPr>
          <a:xfrm>
            <a:off x="8458200" y="1735503"/>
            <a:ext cx="24924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A3C1"/>
                </a:solidFill>
                <a:effectLst/>
                <a:uLnTx/>
                <a:uFillTx/>
                <a:latin typeface="Calibri"/>
                <a:ea typeface="+mn-ea"/>
                <a:cs typeface="+mn-cs"/>
              </a:rPr>
              <a:t>Metering as per API 675 </a:t>
            </a:r>
            <a:endParaRPr kumimoji="0" lang="en-GB" sz="1800" b="0" i="0" u="none" strike="noStrike" kern="1200" cap="none" spc="0" normalizeH="0" baseline="0" noProof="0" dirty="0">
              <a:ln>
                <a:noFill/>
              </a:ln>
              <a:solidFill>
                <a:srgbClr val="00A3C1"/>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E6EF999-3C14-4E62-A0F0-92C7ECCD0272}"/>
              </a:ext>
            </a:extLst>
          </p:cNvPr>
          <p:cNvPicPr>
            <a:picLocks noChangeAspect="1"/>
          </p:cNvPicPr>
          <p:nvPr/>
        </p:nvPicPr>
        <p:blipFill>
          <a:blip r:embed="rId5"/>
          <a:stretch>
            <a:fillRect/>
          </a:stretch>
        </p:blipFill>
        <p:spPr>
          <a:xfrm>
            <a:off x="7772400" y="2319034"/>
            <a:ext cx="4048730" cy="2219931"/>
          </a:xfrm>
          <a:prstGeom prst="rect">
            <a:avLst/>
          </a:prstGeom>
          <a:effectLst>
            <a:glow rad="127000">
              <a:schemeClr val="accent1">
                <a:alpha val="35000"/>
              </a:schemeClr>
            </a:glow>
          </a:effectLst>
        </p:spPr>
      </p:pic>
      <p:sp>
        <p:nvSpPr>
          <p:cNvPr id="12" name="TextBox 11">
            <a:extLst>
              <a:ext uri="{FF2B5EF4-FFF2-40B4-BE49-F238E27FC236}">
                <a16:creationId xmlns:a16="http://schemas.microsoft.com/office/drawing/2014/main" id="{0BD93C9B-1FC7-4E09-BCE2-5CA765E2BDBA}"/>
              </a:ext>
            </a:extLst>
          </p:cNvPr>
          <p:cNvSpPr txBox="1"/>
          <p:nvPr/>
        </p:nvSpPr>
        <p:spPr>
          <a:xfrm>
            <a:off x="762000" y="4753164"/>
            <a:ext cx="290316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A3C1"/>
                </a:solidFill>
                <a:effectLst/>
                <a:uLnTx/>
                <a:uFillTx/>
                <a:latin typeface="Calibri"/>
                <a:ea typeface="+mn-ea"/>
                <a:cs typeface="+mn-cs"/>
              </a:rPr>
              <a:t>Examples of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A3C1"/>
                </a:solidFill>
                <a:effectLst/>
                <a:uLnTx/>
                <a:uFillTx/>
                <a:latin typeface="Calibri"/>
                <a:ea typeface="+mn-ea"/>
                <a:cs typeface="+mn-cs"/>
              </a:rPr>
              <a:t>Slop, crude oil, spent caustic,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A3C1"/>
                </a:solidFill>
                <a:effectLst/>
                <a:uLnTx/>
                <a:uFillTx/>
                <a:latin typeface="Calibri"/>
                <a:ea typeface="+mn-ea"/>
                <a:cs typeface="+mn-cs"/>
              </a:rPr>
              <a:t>Condensate, </a:t>
            </a:r>
            <a:r>
              <a:rPr kumimoji="0" lang="en-US" sz="1800" b="0" i="0" u="none" strike="noStrike" kern="1200" cap="none" spc="0" normalizeH="0" baseline="0" noProof="0" dirty="0" err="1">
                <a:ln>
                  <a:noFill/>
                </a:ln>
                <a:solidFill>
                  <a:srgbClr val="00A3C1"/>
                </a:solidFill>
                <a:effectLst/>
                <a:uLnTx/>
                <a:uFillTx/>
                <a:latin typeface="Calibri"/>
                <a:ea typeface="+mn-ea"/>
                <a:cs typeface="+mn-cs"/>
              </a:rPr>
              <a:t>etc</a:t>
            </a:r>
            <a:endParaRPr kumimoji="0" lang="en-GB" sz="1800" b="0" i="0" u="none" strike="noStrike" kern="1200" cap="none" spc="0" normalizeH="0" baseline="0" noProof="0" dirty="0">
              <a:ln>
                <a:noFill/>
              </a:ln>
              <a:solidFill>
                <a:srgbClr val="00A3C1"/>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7F4D322E-37DB-42F5-A85A-9EA3DF6B3FC5}"/>
              </a:ext>
            </a:extLst>
          </p:cNvPr>
          <p:cNvSpPr txBox="1"/>
          <p:nvPr/>
        </p:nvSpPr>
        <p:spPr>
          <a:xfrm>
            <a:off x="4478245" y="4753164"/>
            <a:ext cx="2411750"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A3C1"/>
                </a:solidFill>
                <a:effectLst/>
                <a:uLnTx/>
                <a:uFillTx/>
                <a:latin typeface="Calibri"/>
                <a:ea typeface="+mn-ea"/>
                <a:cs typeface="+mn-cs"/>
              </a:rPr>
              <a:t>Examples of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A3C1"/>
                </a:solidFill>
                <a:effectLst/>
                <a:uLnTx/>
                <a:uFillTx/>
                <a:latin typeface="Calibri"/>
                <a:ea typeface="+mn-ea"/>
                <a:cs typeface="+mn-cs"/>
              </a:rPr>
              <a:t>Oily water, storm water,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A3C1"/>
                </a:solidFill>
                <a:effectLst/>
                <a:uLnTx/>
                <a:uFillTx/>
                <a:latin typeface="Calibri"/>
                <a:ea typeface="+mn-ea"/>
                <a:cs typeface="+mn-cs"/>
              </a:rPr>
              <a:t>Methanol etc.</a:t>
            </a:r>
            <a:endParaRPr kumimoji="0" lang="en-GB" sz="1800" b="0" i="0" u="none" strike="noStrike" kern="1200" cap="none" spc="0" normalizeH="0" baseline="0" noProof="0" dirty="0">
              <a:ln>
                <a:noFill/>
              </a:ln>
              <a:solidFill>
                <a:srgbClr val="00A3C1"/>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96E1552C-D70E-470D-9560-EB6FB9B062A2}"/>
              </a:ext>
            </a:extLst>
          </p:cNvPr>
          <p:cNvSpPr txBox="1"/>
          <p:nvPr/>
        </p:nvSpPr>
        <p:spPr>
          <a:xfrm>
            <a:off x="8001000" y="4753164"/>
            <a:ext cx="292573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A3C1"/>
                </a:solidFill>
                <a:effectLst/>
                <a:uLnTx/>
                <a:uFillTx/>
                <a:latin typeface="Calibri"/>
                <a:ea typeface="+mn-ea"/>
                <a:cs typeface="+mn-cs"/>
              </a:rPr>
              <a:t>Examples of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A3C1"/>
                </a:solidFill>
                <a:effectLst/>
                <a:uLnTx/>
                <a:uFillTx/>
                <a:latin typeface="Calibri"/>
                <a:ea typeface="+mn-ea"/>
                <a:cs typeface="+mn-cs"/>
              </a:rPr>
              <a:t>Corrosion/Wax inhibitors, </a:t>
            </a:r>
            <a:r>
              <a:rPr kumimoji="0" lang="en-US" sz="1800" b="0" i="0" u="none" strike="noStrike" kern="1200" cap="none" spc="0" normalizeH="0" baseline="0" noProof="0" dirty="0" err="1">
                <a:ln>
                  <a:noFill/>
                </a:ln>
                <a:solidFill>
                  <a:srgbClr val="00A3C1"/>
                </a:solidFill>
                <a:effectLst/>
                <a:uLnTx/>
                <a:uFillTx/>
                <a:latin typeface="Calibri"/>
                <a:ea typeface="+mn-ea"/>
                <a:cs typeface="+mn-cs"/>
              </a:rPr>
              <a:t>etc</a:t>
            </a:r>
            <a:endParaRPr kumimoji="0" lang="en-GB" sz="1800" b="0" i="0" u="none" strike="noStrike" kern="1200" cap="none" spc="0" normalizeH="0" baseline="0" noProof="0" dirty="0">
              <a:ln>
                <a:noFill/>
              </a:ln>
              <a:solidFill>
                <a:srgbClr val="00A3C1"/>
              </a:solidFill>
              <a:effectLst/>
              <a:uLnTx/>
              <a:uFillTx/>
              <a:latin typeface="Calibri"/>
              <a:ea typeface="+mn-ea"/>
              <a:cs typeface="+mn-cs"/>
            </a:endParaRPr>
          </a:p>
        </p:txBody>
      </p:sp>
      <p:sp>
        <p:nvSpPr>
          <p:cNvPr id="15" name="Footer Placeholder 1">
            <a:extLst>
              <a:ext uri="{FF2B5EF4-FFF2-40B4-BE49-F238E27FC236}">
                <a16:creationId xmlns:a16="http://schemas.microsoft.com/office/drawing/2014/main" id="{B6CBB455-1FD7-44FF-BCD1-2CF8AB46678F}"/>
              </a:ext>
            </a:extLst>
          </p:cNvPr>
          <p:cNvSpPr txBox="1">
            <a:spLocks/>
          </p:cNvSpPr>
          <p:nvPr/>
        </p:nvSpPr>
        <p:spPr>
          <a:xfrm>
            <a:off x="7210" y="6610027"/>
            <a:ext cx="12184790"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latinLnBrk="1">
              <a:defRPr/>
            </a:pPr>
            <a:r>
              <a:rPr lang="en-GB" sz="800">
                <a:solidFill>
                  <a:srgbClr val="767171"/>
                </a:solidFill>
              </a:rPr>
              <a:t>21</a:t>
            </a:r>
            <a:r>
              <a:rPr lang="en-GB" sz="800">
                <a:solidFill>
                  <a:srgbClr val="767171"/>
                </a:solidFill>
                <a:latin typeface="Calibri" panose="020F0502020204030204" pitchFamily="34" charset="0"/>
                <a:cs typeface="Calibri" panose="020F0502020204030204" pitchFamily="34" charset="0"/>
              </a:rPr>
              <a:t>/10/2024                                                                                                                                                                                               CONFIDENTIAL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49419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4343C-9879-4470-8ACD-8186A4A80F2D}"/>
              </a:ext>
            </a:extLst>
          </p:cNvPr>
          <p:cNvSpPr>
            <a:spLocks noGrp="1"/>
          </p:cNvSpPr>
          <p:nvPr>
            <p:ph type="title"/>
          </p:nvPr>
        </p:nvSpPr>
        <p:spPr>
          <a:xfrm>
            <a:off x="7210" y="273979"/>
            <a:ext cx="12184789" cy="492443"/>
          </a:xfrm>
        </p:spPr>
        <p:txBody>
          <a:bodyPr/>
          <a:lstStyle/>
          <a:p>
            <a:pPr algn="ctr"/>
            <a:r>
              <a:rPr lang="en-US" kern="1200" dirty="0">
                <a:solidFill>
                  <a:srgbClr val="00A3C1"/>
                </a:solidFill>
                <a:latin typeface="Calibri" panose="020F0502020204030204" pitchFamily="34" charset="0"/>
                <a:cs typeface="+mj-cs"/>
              </a:rPr>
              <a:t>KEY REQUIREMENTS</a:t>
            </a:r>
            <a:endParaRPr lang="en-GB" kern="1200" dirty="0">
              <a:solidFill>
                <a:srgbClr val="00A3C1"/>
              </a:solidFill>
              <a:latin typeface="Calibri" panose="020F0502020204030204" pitchFamily="34" charset="0"/>
              <a:cs typeface="+mj-cs"/>
            </a:endParaRPr>
          </a:p>
        </p:txBody>
      </p:sp>
      <p:sp>
        <p:nvSpPr>
          <p:cNvPr id="3" name="TextBox 2">
            <a:extLst>
              <a:ext uri="{FF2B5EF4-FFF2-40B4-BE49-F238E27FC236}">
                <a16:creationId xmlns:a16="http://schemas.microsoft.com/office/drawing/2014/main" id="{82B33710-4E64-458F-AF3D-E70EC9FC3AED}"/>
              </a:ext>
            </a:extLst>
          </p:cNvPr>
          <p:cNvSpPr txBox="1"/>
          <p:nvPr/>
        </p:nvSpPr>
        <p:spPr>
          <a:xfrm>
            <a:off x="228600" y="1154668"/>
            <a:ext cx="36862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A3C1"/>
                </a:solidFill>
                <a:effectLst/>
                <a:uLnTx/>
                <a:uFillTx/>
                <a:latin typeface="Calibri"/>
                <a:ea typeface="+mn-ea"/>
                <a:cs typeface="+mn-cs"/>
              </a:rPr>
              <a:t>“Must to have” Pumps requirements</a:t>
            </a:r>
            <a:endParaRPr kumimoji="0" lang="en-GB" sz="1800" b="1" i="0" u="none" strike="noStrike" kern="1200" cap="none" spc="0" normalizeH="0" baseline="0" noProof="0" dirty="0">
              <a:ln>
                <a:noFill/>
              </a:ln>
              <a:solidFill>
                <a:srgbClr val="00A3C1"/>
              </a:solidFill>
              <a:effectLst/>
              <a:uLnTx/>
              <a:uFillTx/>
              <a:latin typeface="Calibri"/>
              <a:ea typeface="+mn-ea"/>
              <a:cs typeface="+mn-cs"/>
            </a:endParaRPr>
          </a:p>
        </p:txBody>
      </p:sp>
      <p:sp>
        <p:nvSpPr>
          <p:cNvPr id="4" name="TextBox 3">
            <a:extLst>
              <a:ext uri="{FF2B5EF4-FFF2-40B4-BE49-F238E27FC236}">
                <a16:creationId xmlns:a16="http://schemas.microsoft.com/office/drawing/2014/main" id="{FB231453-7CE4-4450-8B9C-7418EB225A63}"/>
              </a:ext>
            </a:extLst>
          </p:cNvPr>
          <p:cNvSpPr txBox="1"/>
          <p:nvPr/>
        </p:nvSpPr>
        <p:spPr>
          <a:xfrm>
            <a:off x="322728" y="1532979"/>
            <a:ext cx="11621115" cy="4204356"/>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
                <a:srgbClr val="FFC000"/>
              </a:buClr>
              <a:buSzPct val="70000"/>
              <a:buFont typeface="Wingdings" panose="05000000000000000000" pitchFamily="2" charset="2"/>
              <a:buChar char="§"/>
              <a:tabLst/>
              <a:defRPr/>
            </a:pPr>
            <a:r>
              <a:rPr kumimoji="0" lang="en-US" b="0" i="0" u="none" strike="noStrike" kern="1200" cap="none" spc="0" normalizeH="0" baseline="0" noProof="0" dirty="0">
                <a:ln>
                  <a:noFill/>
                </a:ln>
                <a:solidFill>
                  <a:srgbClr val="00A3C1"/>
                </a:solidFill>
                <a:effectLst/>
                <a:uLnTx/>
                <a:uFillTx/>
                <a:latin typeface="Calibri"/>
                <a:ea typeface="+mn-ea"/>
                <a:cs typeface="+mn-cs"/>
              </a:rPr>
              <a:t>Valid API 610 license for pump manufacturing and API nomogram</a:t>
            </a:r>
          </a:p>
          <a:p>
            <a:pPr marL="285750" marR="0" lvl="0" indent="-285750" algn="l" defTabSz="914400" rtl="0" eaLnBrk="1" fontAlgn="auto" latinLnBrk="0" hangingPunct="1">
              <a:lnSpc>
                <a:spcPct val="150000"/>
              </a:lnSpc>
              <a:spcBef>
                <a:spcPts val="0"/>
              </a:spcBef>
              <a:spcAft>
                <a:spcPts val="0"/>
              </a:spcAft>
              <a:buClr>
                <a:srgbClr val="FFC000"/>
              </a:buClr>
              <a:buSzPct val="70000"/>
              <a:buFont typeface="Wingdings" panose="05000000000000000000" pitchFamily="2" charset="2"/>
              <a:buChar char="§"/>
              <a:tabLst/>
              <a:defRPr/>
            </a:pPr>
            <a:r>
              <a:rPr kumimoji="0" lang="en-US" b="0" i="0" u="none" strike="noStrike" kern="1200" cap="none" spc="0" normalizeH="0" baseline="0" noProof="0" dirty="0">
                <a:ln>
                  <a:noFill/>
                </a:ln>
                <a:solidFill>
                  <a:srgbClr val="00A3C1"/>
                </a:solidFill>
                <a:effectLst/>
                <a:uLnTx/>
                <a:uFillTx/>
                <a:latin typeface="Calibri"/>
                <a:ea typeface="+mn-ea"/>
                <a:cs typeface="+mn-cs"/>
              </a:rPr>
              <a:t>Technical Expertise availability and involvement in Tendering</a:t>
            </a:r>
          </a:p>
          <a:p>
            <a:pPr marL="285750" marR="0" lvl="0" indent="-285750" algn="l" defTabSz="914400" rtl="0" eaLnBrk="1" fontAlgn="auto" latinLnBrk="0" hangingPunct="1">
              <a:lnSpc>
                <a:spcPct val="150000"/>
              </a:lnSpc>
              <a:spcBef>
                <a:spcPts val="0"/>
              </a:spcBef>
              <a:spcAft>
                <a:spcPts val="0"/>
              </a:spcAft>
              <a:buClr>
                <a:srgbClr val="FFC000"/>
              </a:buClr>
              <a:buSzPct val="70000"/>
              <a:buFont typeface="Wingdings" panose="05000000000000000000" pitchFamily="2" charset="2"/>
              <a:buChar char="§"/>
              <a:tabLst/>
              <a:defRPr/>
            </a:pPr>
            <a:r>
              <a:rPr kumimoji="0" lang="en-US" b="0" i="0" u="none" strike="noStrike" kern="1200" cap="none" spc="0" normalizeH="0" baseline="0" noProof="0" dirty="0">
                <a:ln>
                  <a:noFill/>
                </a:ln>
                <a:solidFill>
                  <a:srgbClr val="00A3C1"/>
                </a:solidFill>
                <a:effectLst/>
                <a:uLnTx/>
                <a:uFillTx/>
                <a:latin typeface="Calibri"/>
                <a:ea typeface="+mn-ea"/>
                <a:cs typeface="+mn-cs"/>
              </a:rPr>
              <a:t>Availability of contracts with recognized Worldwide Motor Manufacturers</a:t>
            </a:r>
          </a:p>
          <a:p>
            <a:pPr marL="285750" marR="0" lvl="0" indent="-285750" algn="l" defTabSz="914400" rtl="0" eaLnBrk="1" fontAlgn="auto" latinLnBrk="0" hangingPunct="1">
              <a:lnSpc>
                <a:spcPct val="150000"/>
              </a:lnSpc>
              <a:spcBef>
                <a:spcPts val="0"/>
              </a:spcBef>
              <a:spcAft>
                <a:spcPts val="0"/>
              </a:spcAft>
              <a:buClr>
                <a:srgbClr val="FFC000"/>
              </a:buClr>
              <a:buSzPct val="70000"/>
              <a:buFont typeface="Wingdings" panose="05000000000000000000" pitchFamily="2" charset="2"/>
              <a:buChar char="§"/>
              <a:tabLst/>
              <a:defRPr/>
            </a:pPr>
            <a:r>
              <a:rPr kumimoji="0" lang="en-US" b="0" i="0" u="none" strike="noStrike" kern="1200" cap="none" spc="0" normalizeH="0" baseline="0" noProof="0" dirty="0">
                <a:ln>
                  <a:noFill/>
                </a:ln>
                <a:solidFill>
                  <a:srgbClr val="00A3C1"/>
                </a:solidFill>
                <a:effectLst/>
                <a:uLnTx/>
                <a:uFillTx/>
                <a:latin typeface="Calibri"/>
                <a:ea typeface="+mn-ea"/>
                <a:cs typeface="+mn-cs"/>
              </a:rPr>
              <a:t>Ability to select/confirm a proper pump model as per Company Data sheet</a:t>
            </a:r>
          </a:p>
          <a:p>
            <a:pPr marL="285750" marR="0" lvl="0" indent="-285750" algn="l" defTabSz="914400" rtl="0" eaLnBrk="1" fontAlgn="auto" latinLnBrk="0" hangingPunct="1">
              <a:lnSpc>
                <a:spcPct val="150000"/>
              </a:lnSpc>
              <a:spcBef>
                <a:spcPts val="0"/>
              </a:spcBef>
              <a:spcAft>
                <a:spcPts val="0"/>
              </a:spcAft>
              <a:buClr>
                <a:srgbClr val="FFC000"/>
              </a:buClr>
              <a:buSzPct val="70000"/>
              <a:buFont typeface="Wingdings" panose="05000000000000000000" pitchFamily="2" charset="2"/>
              <a:buChar char="§"/>
              <a:tabLst/>
              <a:defRPr/>
            </a:pPr>
            <a:r>
              <a:rPr kumimoji="0" lang="en-US" b="0" i="0" u="none" strike="noStrike" kern="1200" cap="none" spc="0" normalizeH="0" baseline="0" noProof="0" dirty="0">
                <a:ln>
                  <a:noFill/>
                </a:ln>
                <a:solidFill>
                  <a:srgbClr val="00A3C1"/>
                </a:solidFill>
                <a:effectLst/>
                <a:uLnTx/>
                <a:uFillTx/>
                <a:latin typeface="Calibri"/>
                <a:ea typeface="+mn-ea"/>
                <a:cs typeface="+mn-cs"/>
              </a:rPr>
              <a:t>Technical Documentation (API Data sheets, curves, GAs, detailed drawings, material certificates 3.1 as per  BS EN 10204)</a:t>
            </a:r>
          </a:p>
          <a:p>
            <a:pPr marL="285750" marR="0" lvl="0" indent="-285750" algn="l" defTabSz="914400" rtl="0" eaLnBrk="1" fontAlgn="auto" latinLnBrk="0" hangingPunct="1">
              <a:lnSpc>
                <a:spcPct val="150000"/>
              </a:lnSpc>
              <a:spcBef>
                <a:spcPts val="0"/>
              </a:spcBef>
              <a:spcAft>
                <a:spcPts val="0"/>
              </a:spcAft>
              <a:buClr>
                <a:srgbClr val="FFC000"/>
              </a:buClr>
              <a:buSzPct val="70000"/>
              <a:buFont typeface="Wingdings" panose="05000000000000000000" pitchFamily="2" charset="2"/>
              <a:buChar char="§"/>
              <a:tabLst/>
              <a:defRPr/>
            </a:pPr>
            <a:r>
              <a:rPr kumimoji="0" lang="en-US" b="0" i="0" u="none" strike="noStrike" kern="1200" cap="none" spc="0" normalizeH="0" baseline="0" noProof="0" dirty="0">
                <a:ln>
                  <a:noFill/>
                </a:ln>
                <a:solidFill>
                  <a:srgbClr val="00A3C1"/>
                </a:solidFill>
                <a:effectLst/>
                <a:uLnTx/>
                <a:uFillTx/>
                <a:latin typeface="Calibri"/>
                <a:ea typeface="+mn-ea"/>
                <a:cs typeface="+mn-cs"/>
              </a:rPr>
              <a:t>Decent similar Supply scope history at least for 3 successful installations over last 3 years </a:t>
            </a:r>
          </a:p>
          <a:p>
            <a:pPr marL="285750" marR="0" lvl="0" indent="-285750" algn="l" defTabSz="914400" rtl="0" eaLnBrk="1" fontAlgn="auto" latinLnBrk="0" hangingPunct="1">
              <a:lnSpc>
                <a:spcPct val="150000"/>
              </a:lnSpc>
              <a:spcBef>
                <a:spcPts val="0"/>
              </a:spcBef>
              <a:spcAft>
                <a:spcPts val="0"/>
              </a:spcAft>
              <a:buClr>
                <a:srgbClr val="FFC000"/>
              </a:buClr>
              <a:buSzPct val="70000"/>
              <a:buFont typeface="Wingdings" panose="05000000000000000000" pitchFamily="2" charset="2"/>
              <a:buChar char="§"/>
              <a:tabLst/>
              <a:defRPr/>
            </a:pPr>
            <a:r>
              <a:rPr kumimoji="0" lang="en-US" b="0" i="0" u="none" strike="noStrike" kern="1200" cap="none" spc="0" normalizeH="0" baseline="0" noProof="0" dirty="0">
                <a:ln>
                  <a:noFill/>
                </a:ln>
                <a:solidFill>
                  <a:srgbClr val="00A3C1"/>
                </a:solidFill>
                <a:effectLst/>
                <a:uLnTx/>
                <a:uFillTx/>
                <a:latin typeface="Calibri"/>
                <a:ea typeface="+mn-ea"/>
                <a:cs typeface="+mn-cs"/>
              </a:rPr>
              <a:t>Availability of all material classes for pumps parts (table H1 – API 610, same for API 675) </a:t>
            </a:r>
          </a:p>
          <a:p>
            <a:pPr marL="285750" marR="0" lvl="0" indent="-285750" algn="l" defTabSz="914400" rtl="0" eaLnBrk="1" fontAlgn="auto" latinLnBrk="0" hangingPunct="1">
              <a:lnSpc>
                <a:spcPct val="150000"/>
              </a:lnSpc>
              <a:spcBef>
                <a:spcPts val="0"/>
              </a:spcBef>
              <a:spcAft>
                <a:spcPts val="0"/>
              </a:spcAft>
              <a:buClr>
                <a:srgbClr val="FFC000"/>
              </a:buClr>
              <a:buSzPct val="70000"/>
              <a:buFont typeface="Wingdings" panose="05000000000000000000" pitchFamily="2" charset="2"/>
              <a:buChar char="§"/>
              <a:tabLst/>
              <a:defRPr/>
            </a:pPr>
            <a:r>
              <a:rPr kumimoji="0" lang="en-US" b="0" i="0" u="none" strike="noStrike" kern="1200" cap="none" spc="0" normalizeH="0" baseline="0" noProof="0" dirty="0">
                <a:ln>
                  <a:noFill/>
                </a:ln>
                <a:solidFill>
                  <a:srgbClr val="00A3C1"/>
                </a:solidFill>
                <a:effectLst/>
                <a:uLnTx/>
                <a:uFillTx/>
                <a:latin typeface="Calibri"/>
                <a:ea typeface="+mn-ea"/>
                <a:cs typeface="+mn-cs"/>
              </a:rPr>
              <a:t>Testing Facility, workshop availability</a:t>
            </a:r>
          </a:p>
          <a:p>
            <a:pPr marL="285750" marR="0" lvl="0" indent="-285750" algn="l" defTabSz="914400" rtl="0" eaLnBrk="1" fontAlgn="auto" latinLnBrk="0" hangingPunct="1">
              <a:lnSpc>
                <a:spcPct val="150000"/>
              </a:lnSpc>
              <a:spcBef>
                <a:spcPts val="0"/>
              </a:spcBef>
              <a:spcAft>
                <a:spcPts val="0"/>
              </a:spcAft>
              <a:buClr>
                <a:srgbClr val="FFC000"/>
              </a:buClr>
              <a:buSzPct val="70000"/>
              <a:buFont typeface="Wingdings" panose="05000000000000000000" pitchFamily="2" charset="2"/>
              <a:buChar char="§"/>
              <a:tabLst/>
              <a:defRPr/>
            </a:pPr>
            <a:r>
              <a:rPr kumimoji="0" lang="en-US" b="0" i="0" u="none" strike="noStrike" kern="1200" cap="none" spc="0" normalizeH="0" baseline="0" noProof="0" dirty="0">
                <a:ln>
                  <a:noFill/>
                </a:ln>
                <a:solidFill>
                  <a:srgbClr val="00A3C1"/>
                </a:solidFill>
                <a:effectLst/>
                <a:uLnTx/>
                <a:uFillTx/>
                <a:latin typeface="Calibri"/>
                <a:ea typeface="+mn-ea"/>
                <a:cs typeface="+mn-cs"/>
              </a:rPr>
              <a:t>Guarantee </a:t>
            </a:r>
          </a:p>
          <a:p>
            <a:pPr marL="285750" marR="0" lvl="0" indent="-285750" algn="l" defTabSz="914400" rtl="0" eaLnBrk="1" fontAlgn="auto" latinLnBrk="0" hangingPunct="1">
              <a:lnSpc>
                <a:spcPct val="150000"/>
              </a:lnSpc>
              <a:spcBef>
                <a:spcPts val="0"/>
              </a:spcBef>
              <a:spcAft>
                <a:spcPts val="0"/>
              </a:spcAft>
              <a:buClr>
                <a:srgbClr val="FFC000"/>
              </a:buClr>
              <a:buSzPct val="70000"/>
              <a:buFont typeface="Wingdings" panose="05000000000000000000" pitchFamily="2" charset="2"/>
              <a:buChar char="§"/>
              <a:tabLst/>
              <a:defRPr/>
            </a:pPr>
            <a:r>
              <a:rPr kumimoji="0" lang="en-US" b="0" i="0" u="none" strike="noStrike" kern="1200" cap="none" spc="0" normalizeH="0" baseline="0" noProof="0" dirty="0">
                <a:ln>
                  <a:noFill/>
                </a:ln>
                <a:solidFill>
                  <a:srgbClr val="00A3C1"/>
                </a:solidFill>
                <a:effectLst/>
                <a:uLnTx/>
                <a:uFillTx/>
                <a:latin typeface="Calibri"/>
                <a:ea typeface="+mn-ea"/>
                <a:cs typeface="+mn-cs"/>
              </a:rPr>
              <a:t>After Sales service available</a:t>
            </a:r>
          </a:p>
        </p:txBody>
      </p:sp>
      <p:sp>
        <p:nvSpPr>
          <p:cNvPr id="5" name="Footer Placeholder 1">
            <a:extLst>
              <a:ext uri="{FF2B5EF4-FFF2-40B4-BE49-F238E27FC236}">
                <a16:creationId xmlns:a16="http://schemas.microsoft.com/office/drawing/2014/main" id="{CE5CA917-C290-49DF-A000-27CC439793D7}"/>
              </a:ext>
            </a:extLst>
          </p:cNvPr>
          <p:cNvSpPr txBox="1">
            <a:spLocks/>
          </p:cNvSpPr>
          <p:nvPr/>
        </p:nvSpPr>
        <p:spPr>
          <a:xfrm>
            <a:off x="7210" y="6610027"/>
            <a:ext cx="12184790"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latinLnBrk="1">
              <a:defRPr/>
            </a:pPr>
            <a:r>
              <a:rPr lang="en-GB" sz="800">
                <a:solidFill>
                  <a:srgbClr val="767171"/>
                </a:solidFill>
              </a:rPr>
              <a:t>21</a:t>
            </a:r>
            <a:r>
              <a:rPr lang="en-GB" sz="800">
                <a:solidFill>
                  <a:srgbClr val="767171"/>
                </a:solidFill>
                <a:latin typeface="Calibri" panose="020F0502020204030204" pitchFamily="34" charset="0"/>
                <a:cs typeface="Calibri" panose="020F0502020204030204" pitchFamily="34" charset="0"/>
              </a:rPr>
              <a:t>/10/2024                                                                                                                                                                                               CONFIDENTIAL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3570752"/>
      </p:ext>
    </p:extLst>
  </p:cSld>
  <p:clrMapOvr>
    <a:masterClrMapping/>
  </p:clrMapOvr>
</p:sld>
</file>

<file path=ppt/theme/theme1.xml><?xml version="1.0" encoding="utf-8"?>
<a:theme xmlns:a="http://schemas.openxmlformats.org/drawingml/2006/main" name="Custom Design">
  <a:themeElements>
    <a:clrScheme name="Custom 10">
      <a:dk1>
        <a:srgbClr val="000000"/>
      </a:dk1>
      <a:lt1>
        <a:srgbClr val="FFFFFF"/>
      </a:lt1>
      <a:dk2>
        <a:srgbClr val="FFFFFF"/>
      </a:dk2>
      <a:lt2>
        <a:srgbClr val="FFFFFF"/>
      </a:lt2>
      <a:accent1>
        <a:srgbClr val="00ABC5"/>
      </a:accent1>
      <a:accent2>
        <a:srgbClr val="FBD741"/>
      </a:accent2>
      <a:accent3>
        <a:srgbClr val="000000"/>
      </a:accent3>
      <a:accent4>
        <a:srgbClr val="FBD741"/>
      </a:accent4>
      <a:accent5>
        <a:srgbClr val="00ABC5"/>
      </a:accent5>
      <a:accent6>
        <a:srgbClr val="FBD741"/>
      </a:accent6>
      <a:hlink>
        <a:srgbClr val="00ABC5"/>
      </a:hlink>
      <a:folHlink>
        <a:srgbClr val="FBD7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a:solidFill>
              <a:schemeClr val="accent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Custom Design">
  <a:themeElements>
    <a:clrScheme name="Custom 10">
      <a:dk1>
        <a:srgbClr val="000000"/>
      </a:dk1>
      <a:lt1>
        <a:srgbClr val="FFFFFF"/>
      </a:lt1>
      <a:dk2>
        <a:srgbClr val="FFFFFF"/>
      </a:dk2>
      <a:lt2>
        <a:srgbClr val="FFFFFF"/>
      </a:lt2>
      <a:accent1>
        <a:srgbClr val="00ABC5"/>
      </a:accent1>
      <a:accent2>
        <a:srgbClr val="FBD741"/>
      </a:accent2>
      <a:accent3>
        <a:srgbClr val="000000"/>
      </a:accent3>
      <a:accent4>
        <a:srgbClr val="FBD741"/>
      </a:accent4>
      <a:accent5>
        <a:srgbClr val="00ABC5"/>
      </a:accent5>
      <a:accent6>
        <a:srgbClr val="FBD741"/>
      </a:accent6>
      <a:hlink>
        <a:srgbClr val="00ABC5"/>
      </a:hlink>
      <a:folHlink>
        <a:srgbClr val="FBD7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a:solidFill>
              <a:schemeClr val="accent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ontents Slide Master">
  <a:themeElements>
    <a:clrScheme name="Custom 9">
      <a:dk1>
        <a:srgbClr val="000000"/>
      </a:dk1>
      <a:lt1>
        <a:srgbClr val="FFFFFF"/>
      </a:lt1>
      <a:dk2>
        <a:srgbClr val="00ABC5"/>
      </a:dk2>
      <a:lt2>
        <a:srgbClr val="FFFFFF"/>
      </a:lt2>
      <a:accent1>
        <a:srgbClr val="00ABC5"/>
      </a:accent1>
      <a:accent2>
        <a:srgbClr val="FBD741"/>
      </a:accent2>
      <a:accent3>
        <a:srgbClr val="000000"/>
      </a:accent3>
      <a:accent4>
        <a:srgbClr val="FBD741"/>
      </a:accent4>
      <a:accent5>
        <a:srgbClr val="00ABC5"/>
      </a:accent5>
      <a:accent6>
        <a:srgbClr val="FBD741"/>
      </a:accent6>
      <a:hlink>
        <a:srgbClr val="00ABC5"/>
      </a:hlink>
      <a:folHlink>
        <a:srgbClr val="FBD741"/>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2AEB8"/>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1_Custom Design">
  <a:themeElements>
    <a:clrScheme name="Custom 10">
      <a:dk1>
        <a:srgbClr val="000000"/>
      </a:dk1>
      <a:lt1>
        <a:srgbClr val="FFFFFF"/>
      </a:lt1>
      <a:dk2>
        <a:srgbClr val="FFFFFF"/>
      </a:dk2>
      <a:lt2>
        <a:srgbClr val="FFFFFF"/>
      </a:lt2>
      <a:accent1>
        <a:srgbClr val="00ABC5"/>
      </a:accent1>
      <a:accent2>
        <a:srgbClr val="FBD741"/>
      </a:accent2>
      <a:accent3>
        <a:srgbClr val="000000"/>
      </a:accent3>
      <a:accent4>
        <a:srgbClr val="FBD741"/>
      </a:accent4>
      <a:accent5>
        <a:srgbClr val="00ABC5"/>
      </a:accent5>
      <a:accent6>
        <a:srgbClr val="FBD741"/>
      </a:accent6>
      <a:hlink>
        <a:srgbClr val="00ABC5"/>
      </a:hlink>
      <a:folHlink>
        <a:srgbClr val="FBD7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a:solidFill>
              <a:schemeClr val="accent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Custom Design">
  <a:themeElements>
    <a:clrScheme name="Custom 10">
      <a:dk1>
        <a:srgbClr val="000000"/>
      </a:dk1>
      <a:lt1>
        <a:srgbClr val="FFFFFF"/>
      </a:lt1>
      <a:dk2>
        <a:srgbClr val="FFFFFF"/>
      </a:dk2>
      <a:lt2>
        <a:srgbClr val="FFFFFF"/>
      </a:lt2>
      <a:accent1>
        <a:srgbClr val="00ABC5"/>
      </a:accent1>
      <a:accent2>
        <a:srgbClr val="FBD741"/>
      </a:accent2>
      <a:accent3>
        <a:srgbClr val="000000"/>
      </a:accent3>
      <a:accent4>
        <a:srgbClr val="FBD741"/>
      </a:accent4>
      <a:accent5>
        <a:srgbClr val="00ABC5"/>
      </a:accent5>
      <a:accent6>
        <a:srgbClr val="FBD741"/>
      </a:accent6>
      <a:hlink>
        <a:srgbClr val="00ABC5"/>
      </a:hlink>
      <a:folHlink>
        <a:srgbClr val="FBD7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a:solidFill>
              <a:schemeClr val="accent1"/>
            </a:solidFill>
          </a:defRPr>
        </a:defPPr>
      </a:lstStyle>
    </a:txDef>
  </a:objectDefaults>
  <a:extraClrSchemeLst/>
  <a:extLst>
    <a:ext uri="{05A4C25C-085E-4340-85A3-A5531E510DB2}">
      <thm15:themeFamily xmlns:thm15="http://schemas.microsoft.com/office/thememl/2012/main" name="KPO PRESENTATION TEMPLATE ENG.pptx" id="{0B781AE2-292D-41E3-B049-D2DEFA4DEC50}" vid="{42D7E673-EFF8-4731-9AB8-ABE2372F0F46}"/>
    </a:ext>
  </a:extLst>
</a:theme>
</file>

<file path=ppt/theme/theme5.xml><?xml version="1.0" encoding="utf-8"?>
<a:theme xmlns:a="http://schemas.openxmlformats.org/drawingml/2006/main" name="2_Custom Design">
  <a:themeElements>
    <a:clrScheme name="Custom 10">
      <a:dk1>
        <a:srgbClr val="000000"/>
      </a:dk1>
      <a:lt1>
        <a:srgbClr val="FFFFFF"/>
      </a:lt1>
      <a:dk2>
        <a:srgbClr val="FFFFFF"/>
      </a:dk2>
      <a:lt2>
        <a:srgbClr val="FFFFFF"/>
      </a:lt2>
      <a:accent1>
        <a:srgbClr val="00ABC5"/>
      </a:accent1>
      <a:accent2>
        <a:srgbClr val="FBD741"/>
      </a:accent2>
      <a:accent3>
        <a:srgbClr val="000000"/>
      </a:accent3>
      <a:accent4>
        <a:srgbClr val="FBD741"/>
      </a:accent4>
      <a:accent5>
        <a:srgbClr val="00ABC5"/>
      </a:accent5>
      <a:accent6>
        <a:srgbClr val="FBD741"/>
      </a:accent6>
      <a:hlink>
        <a:srgbClr val="00ABC5"/>
      </a:hlink>
      <a:folHlink>
        <a:srgbClr val="FBD7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a:solidFill>
              <a:schemeClr val="accent1"/>
            </a:solidFill>
          </a:defRPr>
        </a:defPPr>
      </a:lstStyle>
    </a:txDef>
  </a:objectDefaults>
  <a:extraClrSchemeLst/>
  <a:extLst>
    <a:ext uri="{05A4C25C-085E-4340-85A3-A5531E510DB2}">
      <thm15:themeFamily xmlns:thm15="http://schemas.microsoft.com/office/thememl/2012/main" name="KPO PRESENTATION TEMPLATE ENG.pptx" id="{0B781AE2-292D-41E3-B049-D2DEFA4DEC50}" vid="{42D7E673-EFF8-4731-9AB8-ABE2372F0F46}"/>
    </a:ext>
  </a:extLst>
</a:theme>
</file>

<file path=ppt/theme/theme6.xml><?xml version="1.0" encoding="utf-8"?>
<a:theme xmlns:a="http://schemas.openxmlformats.org/drawingml/2006/main" name="3_Custom Design">
  <a:themeElements>
    <a:clrScheme name="Custom 10">
      <a:dk1>
        <a:srgbClr val="000000"/>
      </a:dk1>
      <a:lt1>
        <a:srgbClr val="FFFFFF"/>
      </a:lt1>
      <a:dk2>
        <a:srgbClr val="FFFFFF"/>
      </a:dk2>
      <a:lt2>
        <a:srgbClr val="FFFFFF"/>
      </a:lt2>
      <a:accent1>
        <a:srgbClr val="00ABC5"/>
      </a:accent1>
      <a:accent2>
        <a:srgbClr val="FBD741"/>
      </a:accent2>
      <a:accent3>
        <a:srgbClr val="000000"/>
      </a:accent3>
      <a:accent4>
        <a:srgbClr val="FBD741"/>
      </a:accent4>
      <a:accent5>
        <a:srgbClr val="00ABC5"/>
      </a:accent5>
      <a:accent6>
        <a:srgbClr val="FBD741"/>
      </a:accent6>
      <a:hlink>
        <a:srgbClr val="00ABC5"/>
      </a:hlink>
      <a:folHlink>
        <a:srgbClr val="FBD7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a:solidFill>
              <a:schemeClr val="accent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IMBC Light (Widescreen)">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Custom Design">
  <a:themeElements>
    <a:clrScheme name="Custom 10">
      <a:dk1>
        <a:srgbClr val="000000"/>
      </a:dk1>
      <a:lt1>
        <a:srgbClr val="FFFFFF"/>
      </a:lt1>
      <a:dk2>
        <a:srgbClr val="FFFFFF"/>
      </a:dk2>
      <a:lt2>
        <a:srgbClr val="FFFFFF"/>
      </a:lt2>
      <a:accent1>
        <a:srgbClr val="00ABC5"/>
      </a:accent1>
      <a:accent2>
        <a:srgbClr val="FBD741"/>
      </a:accent2>
      <a:accent3>
        <a:srgbClr val="000000"/>
      </a:accent3>
      <a:accent4>
        <a:srgbClr val="FBD741"/>
      </a:accent4>
      <a:accent5>
        <a:srgbClr val="00ABC5"/>
      </a:accent5>
      <a:accent6>
        <a:srgbClr val="FBD741"/>
      </a:accent6>
      <a:hlink>
        <a:srgbClr val="00ABC5"/>
      </a:hlink>
      <a:folHlink>
        <a:srgbClr val="FBD7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a:solidFill>
              <a:schemeClr val="accent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Custom Design">
  <a:themeElements>
    <a:clrScheme name="Custom 10">
      <a:dk1>
        <a:srgbClr val="000000"/>
      </a:dk1>
      <a:lt1>
        <a:srgbClr val="FFFFFF"/>
      </a:lt1>
      <a:dk2>
        <a:srgbClr val="FFFFFF"/>
      </a:dk2>
      <a:lt2>
        <a:srgbClr val="FFFFFF"/>
      </a:lt2>
      <a:accent1>
        <a:srgbClr val="00ABC5"/>
      </a:accent1>
      <a:accent2>
        <a:srgbClr val="FBD741"/>
      </a:accent2>
      <a:accent3>
        <a:srgbClr val="000000"/>
      </a:accent3>
      <a:accent4>
        <a:srgbClr val="FBD741"/>
      </a:accent4>
      <a:accent5>
        <a:srgbClr val="00ABC5"/>
      </a:accent5>
      <a:accent6>
        <a:srgbClr val="FBD741"/>
      </a:accent6>
      <a:hlink>
        <a:srgbClr val="00ABC5"/>
      </a:hlink>
      <a:folHlink>
        <a:srgbClr val="FBD7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a:solidFill>
              <a:schemeClr val="accent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18856</TotalTime>
  <Words>2931</Words>
  <Application>Microsoft Office PowerPoint</Application>
  <PresentationFormat>Widescreen</PresentationFormat>
  <Paragraphs>470</Paragraphs>
  <Slides>37</Slides>
  <Notes>5</Notes>
  <HiddenSlides>0</HiddenSlides>
  <MMClips>0</MMClips>
  <ScaleCrop>false</ScaleCrop>
  <HeadingPairs>
    <vt:vector size="6" baseType="variant">
      <vt:variant>
        <vt:lpstr>Fonts Used</vt:lpstr>
      </vt:variant>
      <vt:variant>
        <vt:i4>8</vt:i4>
      </vt:variant>
      <vt:variant>
        <vt:lpstr>Theme</vt:lpstr>
      </vt:variant>
      <vt:variant>
        <vt:i4>11</vt:i4>
      </vt:variant>
      <vt:variant>
        <vt:lpstr>Slide Titles</vt:lpstr>
      </vt:variant>
      <vt:variant>
        <vt:i4>37</vt:i4>
      </vt:variant>
    </vt:vector>
  </HeadingPairs>
  <TitlesOfParts>
    <vt:vector size="56" baseType="lpstr">
      <vt:lpstr>Arial</vt:lpstr>
      <vt:lpstr>Arial Narrow</vt:lpstr>
      <vt:lpstr>Bahnschrift Light</vt:lpstr>
      <vt:lpstr>Calibri</vt:lpstr>
      <vt:lpstr>Calibri Light</vt:lpstr>
      <vt:lpstr>helvetica</vt:lpstr>
      <vt:lpstr>PT Serif</vt:lpstr>
      <vt:lpstr>Wingdings</vt:lpstr>
      <vt:lpstr>Custom Design</vt:lpstr>
      <vt:lpstr>1_Contents Slide Master</vt:lpstr>
      <vt:lpstr>1_Custom Design</vt:lpstr>
      <vt:lpstr>4_Custom Design</vt:lpstr>
      <vt:lpstr>2_Custom Design</vt:lpstr>
      <vt:lpstr>3_Custom Design</vt:lpstr>
      <vt:lpstr>1_IMBC Light (Widescreen)</vt:lpstr>
      <vt:lpstr>5_Custom Design</vt:lpstr>
      <vt:lpstr>6_Custom Design</vt:lpstr>
      <vt:lpstr>7_Custom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Engineering and Technical Authority</vt:lpstr>
      <vt:lpstr>            THE MOST COMMONLY USED EQUIPMENT IN KPO</vt:lpstr>
      <vt:lpstr>KEY REQUIREMENTS</vt:lpstr>
      <vt:lpstr>            THE MOST COMMONLY USED EQUIPMENT IN KPO</vt:lpstr>
      <vt:lpstr>            THE MOST COMMONLY USED EQUIPMENT IN KPO</vt:lpstr>
      <vt:lpstr>            THE MOST COMMONLY USED EQUIPMENT IN KPO</vt:lpstr>
      <vt:lpstr>            THE MOST COMMONLY USED EQUIPMENT IN KPO</vt:lpstr>
      <vt:lpstr>            THE MOST COMMONLY USED EQUIPMENT IN KPO</vt:lpstr>
      <vt:lpstr>            THE MOST COMMONLY USED EQUIPMENT IN KPO</vt:lpstr>
      <vt:lpstr>       APPROXIMATE CONSUMPTION FOR THE NEXT 5 YERS</vt:lpstr>
      <vt:lpstr>KPO SPECIFICATIONS </vt:lpstr>
      <vt:lpstr>PowerPoint Presentation</vt:lpstr>
      <vt:lpstr>SCOPE OF ACTIVITIES </vt:lpstr>
      <vt:lpstr>Commodities of interest</vt:lpstr>
      <vt:lpstr>PROGRESS UNDER COMMODITY GROUPS</vt:lpstr>
      <vt:lpstr>Pumps &amp; seals, heat exchangers</vt:lpstr>
      <vt:lpstr>PowerPoint Presentation</vt:lpstr>
      <vt:lpstr>KPO Supplier          Database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Turegaliyev, Meirlan</dc:creator>
  <cp:lastModifiedBy>Apiyeva, Venera</cp:lastModifiedBy>
  <cp:revision>521</cp:revision>
  <dcterms:created xsi:type="dcterms:W3CDTF">2021-10-08T03:58:20Z</dcterms:created>
  <dcterms:modified xsi:type="dcterms:W3CDTF">2024-10-21T06:41:41Z</dcterms:modified>
</cp:coreProperties>
</file>