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42" r:id="rId1"/>
    <p:sldMasterId id="2147483856" r:id="rId2"/>
    <p:sldMasterId id="2147483899" r:id="rId3"/>
    <p:sldMasterId id="2147483911" r:id="rId4"/>
    <p:sldMasterId id="2147483920" r:id="rId5"/>
    <p:sldMasterId id="2147483934" r:id="rId6"/>
    <p:sldMasterId id="2147483945" r:id="rId7"/>
    <p:sldMasterId id="2147483953" r:id="rId8"/>
    <p:sldMasterId id="2147483963" r:id="rId9"/>
    <p:sldMasterId id="2147483981" r:id="rId10"/>
  </p:sldMasterIdLst>
  <p:notesMasterIdLst>
    <p:notesMasterId r:id="rId44"/>
  </p:notesMasterIdLst>
  <p:handoutMasterIdLst>
    <p:handoutMasterId r:id="rId45"/>
  </p:handoutMasterIdLst>
  <p:sldIdLst>
    <p:sldId id="465" r:id="rId11"/>
    <p:sldId id="2147471449" r:id="rId12"/>
    <p:sldId id="2147472449" r:id="rId13"/>
    <p:sldId id="471" r:id="rId14"/>
    <p:sldId id="2147471455" r:id="rId15"/>
    <p:sldId id="2147471456" r:id="rId16"/>
    <p:sldId id="2147471457" r:id="rId17"/>
    <p:sldId id="2147471458" r:id="rId18"/>
    <p:sldId id="2147471459" r:id="rId19"/>
    <p:sldId id="2147471460" r:id="rId20"/>
    <p:sldId id="2147471461" r:id="rId21"/>
    <p:sldId id="2147471462" r:id="rId22"/>
    <p:sldId id="2147471463" r:id="rId23"/>
    <p:sldId id="468" r:id="rId24"/>
    <p:sldId id="2147472465" r:id="rId25"/>
    <p:sldId id="2147472466" r:id="rId26"/>
    <p:sldId id="2147472467" r:id="rId27"/>
    <p:sldId id="2147472468" r:id="rId28"/>
    <p:sldId id="2147471542" r:id="rId29"/>
    <p:sldId id="2147472469" r:id="rId30"/>
    <p:sldId id="2147472459" r:id="rId31"/>
    <p:sldId id="2147472460" r:id="rId32"/>
    <p:sldId id="2147472461" r:id="rId33"/>
    <p:sldId id="2147472462" r:id="rId34"/>
    <p:sldId id="2147472463" r:id="rId35"/>
    <p:sldId id="2147472464" r:id="rId36"/>
    <p:sldId id="515" r:id="rId37"/>
    <p:sldId id="516" r:id="rId38"/>
    <p:sldId id="474" r:id="rId39"/>
    <p:sldId id="2147472417" r:id="rId40"/>
    <p:sldId id="2147472418" r:id="rId41"/>
    <p:sldId id="2147472420" r:id="rId42"/>
    <p:sldId id="2147472441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PO" initials="SG" lastIdx="12" clrIdx="0">
    <p:extLst>
      <p:ext uri="{19B8F6BF-5375-455C-9EA6-DF929625EA0E}">
        <p15:presenceInfo xmlns:p15="http://schemas.microsoft.com/office/powerpoint/2012/main" userId="KPO" providerId="None"/>
      </p:ext>
    </p:extLst>
  </p:cmAuthor>
  <p:cmAuthor id="2" name="Kachayev, Konstantin" initials="KK" lastIdx="3" clrIdx="1">
    <p:extLst>
      <p:ext uri="{19B8F6BF-5375-455C-9EA6-DF929625EA0E}">
        <p15:presenceInfo xmlns:p15="http://schemas.microsoft.com/office/powerpoint/2012/main" userId="S::KachaK@kpo.kz::52e172a4-ca64-4656-8099-55c724099e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BC5"/>
    <a:srgbClr val="00ABB3"/>
    <a:srgbClr val="00A3C1"/>
    <a:srgbClr val="008094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2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78" y="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6" d="100"/>
          <a:sy n="96" d="100"/>
        </p:scale>
        <p:origin x="355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8FBACF-133D-43BA-9574-BA50994945B3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C47DFB0-8854-4C96-A971-07812DA15D9A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Конструкция кабеля:</a:t>
          </a:r>
          <a:endParaRPr lang="en-GB" dirty="0">
            <a:solidFill>
              <a:schemeClr val="tx1"/>
            </a:solidFill>
          </a:endParaRPr>
        </a:p>
      </dgm:t>
    </dgm:pt>
    <dgm:pt modelId="{0BDB732F-3A59-43A6-A8B8-B913B7AD9B62}" type="parTrans" cxnId="{DF5DEA65-BDD1-4B58-97C8-706FB13B0B92}">
      <dgm:prSet/>
      <dgm:spPr/>
      <dgm:t>
        <a:bodyPr/>
        <a:lstStyle/>
        <a:p>
          <a:endParaRPr lang="en-GB"/>
        </a:p>
      </dgm:t>
    </dgm:pt>
    <dgm:pt modelId="{CE0E780A-1517-4A23-AC76-C5D0B52D3D12}" type="sibTrans" cxnId="{DF5DEA65-BDD1-4B58-97C8-706FB13B0B92}">
      <dgm:prSet/>
      <dgm:spPr/>
      <dgm:t>
        <a:bodyPr/>
        <a:lstStyle/>
        <a:p>
          <a:endParaRPr lang="en-GB"/>
        </a:p>
      </dgm:t>
    </dgm:pt>
    <dgm:pt modelId="{6328D9DC-DD9E-47DA-82F2-5B43909DC98E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Изоляция жил из сшитого полиэтилена, оболочка ПВХ, броня из круглой стальной оцинкованной проволоки. </a:t>
          </a:r>
          <a:br>
            <a:rPr lang="ru-RU" dirty="0">
              <a:solidFill>
                <a:schemeClr val="tx1"/>
              </a:solidFill>
            </a:rPr>
          </a:br>
          <a:r>
            <a:rPr lang="ru-RU" dirty="0">
              <a:solidFill>
                <a:schemeClr val="tx1"/>
              </a:solidFill>
            </a:rPr>
            <a:t>Маркировка – ПвКбШв.</a:t>
          </a:r>
          <a:endParaRPr lang="en-GB" dirty="0">
            <a:solidFill>
              <a:schemeClr val="tx1"/>
            </a:solidFill>
          </a:endParaRPr>
        </a:p>
      </dgm:t>
    </dgm:pt>
    <dgm:pt modelId="{524183C0-CACA-426F-83D0-4B9E7ED07689}" type="parTrans" cxnId="{12B964ED-E4D4-4025-BA27-C248717EF71F}">
      <dgm:prSet/>
      <dgm:spPr/>
      <dgm:t>
        <a:bodyPr/>
        <a:lstStyle/>
        <a:p>
          <a:endParaRPr lang="en-GB"/>
        </a:p>
      </dgm:t>
    </dgm:pt>
    <dgm:pt modelId="{142ABE01-C653-481F-82BE-85E0894ACCFE}" type="sibTrans" cxnId="{12B964ED-E4D4-4025-BA27-C248717EF71F}">
      <dgm:prSet/>
      <dgm:spPr/>
      <dgm:t>
        <a:bodyPr/>
        <a:lstStyle/>
        <a:p>
          <a:endParaRPr lang="en-GB"/>
        </a:p>
      </dgm:t>
    </dgm:pt>
    <dgm:pt modelId="{CEA9E408-3209-4D2F-878F-78BA2CD3FAB5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Жилы кабеля:</a:t>
          </a:r>
          <a:endParaRPr lang="en-GB" dirty="0">
            <a:solidFill>
              <a:schemeClr val="tx1"/>
            </a:solidFill>
          </a:endParaRPr>
        </a:p>
      </dgm:t>
    </dgm:pt>
    <dgm:pt modelId="{8AF54483-7B36-45B2-816A-7098D5C47842}" type="parTrans" cxnId="{54F63110-3794-4B4F-8790-C25198B3A63B}">
      <dgm:prSet/>
      <dgm:spPr/>
      <dgm:t>
        <a:bodyPr/>
        <a:lstStyle/>
        <a:p>
          <a:endParaRPr lang="en-GB"/>
        </a:p>
      </dgm:t>
    </dgm:pt>
    <dgm:pt modelId="{F433B412-3AAD-4DF0-9201-39D9E6673D1C}" type="sibTrans" cxnId="{54F63110-3794-4B4F-8790-C25198B3A63B}">
      <dgm:prSet/>
      <dgm:spPr/>
      <dgm:t>
        <a:bodyPr/>
        <a:lstStyle/>
        <a:p>
          <a:endParaRPr lang="en-GB"/>
        </a:p>
      </dgm:t>
    </dgm:pt>
    <dgm:pt modelId="{390DB6CF-8D2C-442C-8AA7-BC544D3AC149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Монтаж и эксплуатация:</a:t>
          </a:r>
          <a:endParaRPr lang="en-GB" dirty="0">
            <a:solidFill>
              <a:schemeClr val="tx1"/>
            </a:solidFill>
          </a:endParaRPr>
        </a:p>
      </dgm:t>
    </dgm:pt>
    <dgm:pt modelId="{90A421DA-F2BD-4016-8E9F-05E914FA5BD1}" type="parTrans" cxnId="{E40CD449-B8DA-4222-9D68-C06F98C462F0}">
      <dgm:prSet/>
      <dgm:spPr/>
      <dgm:t>
        <a:bodyPr/>
        <a:lstStyle/>
        <a:p>
          <a:endParaRPr lang="en-GB"/>
        </a:p>
      </dgm:t>
    </dgm:pt>
    <dgm:pt modelId="{7B431350-D4A2-4263-86F1-F8054A25AFFE}" type="sibTrans" cxnId="{E40CD449-B8DA-4222-9D68-C06F98C462F0}">
      <dgm:prSet/>
      <dgm:spPr/>
      <dgm:t>
        <a:bodyPr/>
        <a:lstStyle/>
        <a:p>
          <a:endParaRPr lang="en-GB"/>
        </a:p>
      </dgm:t>
    </dgm:pt>
    <dgm:pt modelId="{C356A2C0-5632-4F30-AFA4-3F6E51C6539D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установка при температуре до -15</a:t>
          </a:r>
          <a:r>
            <a:rPr lang="ru-RU" baseline="30000" dirty="0">
              <a:solidFill>
                <a:schemeClr val="tx1"/>
              </a:solidFill>
            </a:rPr>
            <a:t>0</a:t>
          </a:r>
          <a:r>
            <a:rPr lang="ru-RU" dirty="0">
              <a:solidFill>
                <a:schemeClr val="tx1"/>
              </a:solidFill>
            </a:rPr>
            <a:t>С.</a:t>
          </a:r>
          <a:endParaRPr lang="en-GB" dirty="0">
            <a:solidFill>
              <a:schemeClr val="tx1"/>
            </a:solidFill>
          </a:endParaRPr>
        </a:p>
      </dgm:t>
    </dgm:pt>
    <dgm:pt modelId="{59EBA618-95C3-4FB2-8566-9C84707AD052}" type="parTrans" cxnId="{7218F64C-B519-4D00-8AE7-3A8C41707517}">
      <dgm:prSet/>
      <dgm:spPr/>
      <dgm:t>
        <a:bodyPr/>
        <a:lstStyle/>
        <a:p>
          <a:endParaRPr lang="en-GB"/>
        </a:p>
      </dgm:t>
    </dgm:pt>
    <dgm:pt modelId="{6D0EF3F5-91DE-4833-9061-ECE8AABED1E2}" type="sibTrans" cxnId="{7218F64C-B519-4D00-8AE7-3A8C41707517}">
      <dgm:prSet/>
      <dgm:spPr/>
      <dgm:t>
        <a:bodyPr/>
        <a:lstStyle/>
        <a:p>
          <a:endParaRPr lang="en-GB"/>
        </a:p>
      </dgm:t>
    </dgm:pt>
    <dgm:pt modelId="{68150D5F-4123-4036-8C04-F93316A7F952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эксплуатация при температурах до -40</a:t>
          </a:r>
          <a:r>
            <a:rPr lang="ru-RU" baseline="30000" dirty="0">
              <a:solidFill>
                <a:schemeClr val="tx1"/>
              </a:solidFill>
            </a:rPr>
            <a:t>0</a:t>
          </a:r>
          <a:r>
            <a:rPr lang="ru-RU" dirty="0">
              <a:solidFill>
                <a:schemeClr val="tx1"/>
              </a:solidFill>
            </a:rPr>
            <a:t>С.</a:t>
          </a:r>
          <a:endParaRPr lang="en-GB" dirty="0">
            <a:solidFill>
              <a:schemeClr val="tx1"/>
            </a:solidFill>
          </a:endParaRPr>
        </a:p>
      </dgm:t>
    </dgm:pt>
    <dgm:pt modelId="{2203FA91-7D8F-473D-8150-B90755AAF465}" type="parTrans" cxnId="{0F0FB90E-8EFF-48B1-B49F-012B3FA85BA5}">
      <dgm:prSet/>
      <dgm:spPr/>
      <dgm:t>
        <a:bodyPr/>
        <a:lstStyle/>
        <a:p>
          <a:endParaRPr lang="en-GB"/>
        </a:p>
      </dgm:t>
    </dgm:pt>
    <dgm:pt modelId="{29CDA609-9278-45E9-B185-E9CC713A6243}" type="sibTrans" cxnId="{0F0FB90E-8EFF-48B1-B49F-012B3FA85BA5}">
      <dgm:prSet/>
      <dgm:spPr/>
      <dgm:t>
        <a:bodyPr/>
        <a:lstStyle/>
        <a:p>
          <a:endParaRPr lang="en-GB"/>
        </a:p>
      </dgm:t>
    </dgm:pt>
    <dgm:pt modelId="{61F70910-3970-494B-86AC-75715CA131E6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Пряди из отожжённой меди, круглые или профильные в сечении.</a:t>
          </a:r>
          <a:endParaRPr lang="en-GB" dirty="0">
            <a:solidFill>
              <a:schemeClr val="tx1"/>
            </a:solidFill>
          </a:endParaRPr>
        </a:p>
      </dgm:t>
    </dgm:pt>
    <dgm:pt modelId="{5D05D4B3-9953-4882-99E6-6DF1D40C865E}" type="sibTrans" cxnId="{B932C46C-5DB8-4B05-A7D6-0F5AA138DE0C}">
      <dgm:prSet/>
      <dgm:spPr/>
      <dgm:t>
        <a:bodyPr/>
        <a:lstStyle/>
        <a:p>
          <a:endParaRPr lang="en-GB"/>
        </a:p>
      </dgm:t>
    </dgm:pt>
    <dgm:pt modelId="{BC013D62-1B06-4422-A9A6-D048871E3666}" type="parTrans" cxnId="{B932C46C-5DB8-4B05-A7D6-0F5AA138DE0C}">
      <dgm:prSet/>
      <dgm:spPr/>
      <dgm:t>
        <a:bodyPr/>
        <a:lstStyle/>
        <a:p>
          <a:endParaRPr lang="en-GB"/>
        </a:p>
      </dgm:t>
    </dgm:pt>
    <dgm:pt modelId="{84F1611A-14E5-44BE-A284-ADDA6013EBFF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Пустоты между жилами должны быть заполнены негигроскопичным наполнителем.</a:t>
          </a:r>
          <a:endParaRPr lang="en-GB" dirty="0">
            <a:solidFill>
              <a:schemeClr val="tx1"/>
            </a:solidFill>
          </a:endParaRPr>
        </a:p>
      </dgm:t>
    </dgm:pt>
    <dgm:pt modelId="{FDE7B072-5D3B-43D8-9CFD-2DC5EB856A9E}" type="parTrans" cxnId="{A4124ABA-ACB7-4AB9-AE67-A907B84330D4}">
      <dgm:prSet/>
      <dgm:spPr/>
      <dgm:t>
        <a:bodyPr/>
        <a:lstStyle/>
        <a:p>
          <a:endParaRPr lang="en-GB"/>
        </a:p>
      </dgm:t>
    </dgm:pt>
    <dgm:pt modelId="{F8F43AF7-CA96-4224-85D7-6547A72B0853}" type="sibTrans" cxnId="{A4124ABA-ACB7-4AB9-AE67-A907B84330D4}">
      <dgm:prSet/>
      <dgm:spPr/>
      <dgm:t>
        <a:bodyPr/>
        <a:lstStyle/>
        <a:p>
          <a:endParaRPr lang="en-GB"/>
        </a:p>
      </dgm:t>
    </dgm:pt>
    <dgm:pt modelId="{9761507F-69FB-402E-A0CB-833711EBC23D}" type="pres">
      <dgm:prSet presAssocID="{118FBACF-133D-43BA-9574-BA50994945B3}" presName="linear" presStyleCnt="0">
        <dgm:presLayoutVars>
          <dgm:dir/>
          <dgm:resizeHandles val="exact"/>
        </dgm:presLayoutVars>
      </dgm:prSet>
      <dgm:spPr/>
    </dgm:pt>
    <dgm:pt modelId="{ED709453-EA57-4876-A828-6558706117FD}" type="pres">
      <dgm:prSet presAssocID="{0C47DFB0-8854-4C96-A971-07812DA15D9A}" presName="comp" presStyleCnt="0"/>
      <dgm:spPr/>
    </dgm:pt>
    <dgm:pt modelId="{E01C18BB-8CCD-4AE0-9300-A07A64DE40BD}" type="pres">
      <dgm:prSet presAssocID="{0C47DFB0-8854-4C96-A971-07812DA15D9A}" presName="box" presStyleLbl="node1" presStyleIdx="0" presStyleCnt="3" custLinFactNeighborY="20451"/>
      <dgm:spPr/>
    </dgm:pt>
    <dgm:pt modelId="{76E2B3F6-76DB-4FC5-8672-9795C4B3BD92}" type="pres">
      <dgm:prSet presAssocID="{0C47DFB0-8854-4C96-A971-07812DA15D9A}" presName="img" presStyleLbl="fgImgPlace1" presStyleIdx="0" presStyleCnt="3" custLinFactNeighborY="20240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D407ABAB-A744-4E49-8992-F2DBA146A599}" type="pres">
      <dgm:prSet presAssocID="{0C47DFB0-8854-4C96-A971-07812DA15D9A}" presName="text" presStyleLbl="node1" presStyleIdx="0" presStyleCnt="3">
        <dgm:presLayoutVars>
          <dgm:bulletEnabled val="1"/>
        </dgm:presLayoutVars>
      </dgm:prSet>
      <dgm:spPr/>
    </dgm:pt>
    <dgm:pt modelId="{99A8F09E-C59A-440E-B231-28E0A1B1081D}" type="pres">
      <dgm:prSet presAssocID="{CE0E780A-1517-4A23-AC76-C5D0B52D3D12}" presName="spacer" presStyleCnt="0"/>
      <dgm:spPr/>
    </dgm:pt>
    <dgm:pt modelId="{443EA2BF-7FF8-4BBC-85D8-FD7116DF7168}" type="pres">
      <dgm:prSet presAssocID="{CEA9E408-3209-4D2F-878F-78BA2CD3FAB5}" presName="comp" presStyleCnt="0"/>
      <dgm:spPr/>
    </dgm:pt>
    <dgm:pt modelId="{8B4FCEC5-FA48-4B81-9CE2-C5CEEA1134F5}" type="pres">
      <dgm:prSet presAssocID="{CEA9E408-3209-4D2F-878F-78BA2CD3FAB5}" presName="box" presStyleLbl="node1" presStyleIdx="1" presStyleCnt="3" custLinFactNeighborY="11076"/>
      <dgm:spPr/>
    </dgm:pt>
    <dgm:pt modelId="{F49F7C1E-DF71-491C-BAB0-0FE0B97D903E}" type="pres">
      <dgm:prSet presAssocID="{CEA9E408-3209-4D2F-878F-78BA2CD3FAB5}" presName="img" presStyleLbl="fgImgPlace1" presStyleIdx="1" presStyleCnt="3" custLinFactNeighborY="20240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60C805ED-3748-4BB8-A64B-ECA791B0D85D}" type="pres">
      <dgm:prSet presAssocID="{CEA9E408-3209-4D2F-878F-78BA2CD3FAB5}" presName="text" presStyleLbl="node1" presStyleIdx="1" presStyleCnt="3">
        <dgm:presLayoutVars>
          <dgm:bulletEnabled val="1"/>
        </dgm:presLayoutVars>
      </dgm:prSet>
      <dgm:spPr/>
    </dgm:pt>
    <dgm:pt modelId="{5AA97C78-C9F7-4B97-ABF6-285358925CE9}" type="pres">
      <dgm:prSet presAssocID="{F433B412-3AAD-4DF0-9201-39D9E6673D1C}" presName="spacer" presStyleCnt="0"/>
      <dgm:spPr/>
    </dgm:pt>
    <dgm:pt modelId="{E1E8ABCE-6E2A-4000-8113-D4A4BE6B009D}" type="pres">
      <dgm:prSet presAssocID="{390DB6CF-8D2C-442C-8AA7-BC544D3AC149}" presName="comp" presStyleCnt="0"/>
      <dgm:spPr/>
    </dgm:pt>
    <dgm:pt modelId="{3D9C40B6-4BC6-4C95-B521-B8DC2C1CC7CE}" type="pres">
      <dgm:prSet presAssocID="{390DB6CF-8D2C-442C-8AA7-BC544D3AC149}" presName="box" presStyleLbl="node1" presStyleIdx="2" presStyleCnt="3" custLinFactNeighborY="2298"/>
      <dgm:spPr/>
    </dgm:pt>
    <dgm:pt modelId="{8C3CC384-C1BD-439E-BD71-6E0A227DF94E}" type="pres">
      <dgm:prSet presAssocID="{390DB6CF-8D2C-442C-8AA7-BC544D3AC149}" presName="img" presStyleLbl="fgImgPlace1" presStyleIdx="2" presStyleCnt="3" custLinFactNeighborX="521" custLinFactNeighborY="-426"/>
      <dgm:spPr>
        <a:blipFill rotWithShape="1">
          <a:blip xmlns:r="http://schemas.openxmlformats.org/officeDocument/2006/relationships" r:embed="rId3"/>
          <a:srcRect/>
          <a:stretch>
            <a:fillRect l="-4000" r="-4000"/>
          </a:stretch>
        </a:blipFill>
      </dgm:spPr>
    </dgm:pt>
    <dgm:pt modelId="{51DF3E29-4BF5-4AD1-A527-AE45BD3880EE}" type="pres">
      <dgm:prSet presAssocID="{390DB6CF-8D2C-442C-8AA7-BC544D3AC149}" presName="text" presStyleLbl="node1" presStyleIdx="2" presStyleCnt="3">
        <dgm:presLayoutVars>
          <dgm:bulletEnabled val="1"/>
        </dgm:presLayoutVars>
      </dgm:prSet>
      <dgm:spPr/>
    </dgm:pt>
  </dgm:ptLst>
  <dgm:cxnLst>
    <dgm:cxn modelId="{0F0FB90E-8EFF-48B1-B49F-012B3FA85BA5}" srcId="{390DB6CF-8D2C-442C-8AA7-BC544D3AC149}" destId="{68150D5F-4123-4036-8C04-F93316A7F952}" srcOrd="1" destOrd="0" parTransId="{2203FA91-7D8F-473D-8150-B90755AAF465}" sibTransId="{29CDA609-9278-45E9-B185-E9CC713A6243}"/>
    <dgm:cxn modelId="{54F63110-3794-4B4F-8790-C25198B3A63B}" srcId="{118FBACF-133D-43BA-9574-BA50994945B3}" destId="{CEA9E408-3209-4D2F-878F-78BA2CD3FAB5}" srcOrd="1" destOrd="0" parTransId="{8AF54483-7B36-45B2-816A-7098D5C47842}" sibTransId="{F433B412-3AAD-4DF0-9201-39D9E6673D1C}"/>
    <dgm:cxn modelId="{77976737-AE4D-4CA4-B014-10628EFE4D65}" type="presOf" srcId="{CEA9E408-3209-4D2F-878F-78BA2CD3FAB5}" destId="{8B4FCEC5-FA48-4B81-9CE2-C5CEEA1134F5}" srcOrd="0" destOrd="0" presId="urn:microsoft.com/office/officeart/2005/8/layout/vList4"/>
    <dgm:cxn modelId="{E266C860-56C0-4785-8843-168E276B4421}" type="presOf" srcId="{118FBACF-133D-43BA-9574-BA50994945B3}" destId="{9761507F-69FB-402E-A0CB-833711EBC23D}" srcOrd="0" destOrd="0" presId="urn:microsoft.com/office/officeart/2005/8/layout/vList4"/>
    <dgm:cxn modelId="{DC593645-F9AD-4548-85D9-41E1A446D76E}" type="presOf" srcId="{6328D9DC-DD9E-47DA-82F2-5B43909DC98E}" destId="{E01C18BB-8CCD-4AE0-9300-A07A64DE40BD}" srcOrd="0" destOrd="1" presId="urn:microsoft.com/office/officeart/2005/8/layout/vList4"/>
    <dgm:cxn modelId="{DF5DEA65-BDD1-4B58-97C8-706FB13B0B92}" srcId="{118FBACF-133D-43BA-9574-BA50994945B3}" destId="{0C47DFB0-8854-4C96-A971-07812DA15D9A}" srcOrd="0" destOrd="0" parTransId="{0BDB732F-3A59-43A6-A8B8-B913B7AD9B62}" sibTransId="{CE0E780A-1517-4A23-AC76-C5D0B52D3D12}"/>
    <dgm:cxn modelId="{E40CD449-B8DA-4222-9D68-C06F98C462F0}" srcId="{118FBACF-133D-43BA-9574-BA50994945B3}" destId="{390DB6CF-8D2C-442C-8AA7-BC544D3AC149}" srcOrd="2" destOrd="0" parTransId="{90A421DA-F2BD-4016-8E9F-05E914FA5BD1}" sibTransId="{7B431350-D4A2-4263-86F1-F8054A25AFFE}"/>
    <dgm:cxn modelId="{B932C46C-5DB8-4B05-A7D6-0F5AA138DE0C}" srcId="{CEA9E408-3209-4D2F-878F-78BA2CD3FAB5}" destId="{61F70910-3970-494B-86AC-75715CA131E6}" srcOrd="0" destOrd="0" parTransId="{BC013D62-1B06-4422-A9A6-D048871E3666}" sibTransId="{5D05D4B3-9953-4882-99E6-6DF1D40C865E}"/>
    <dgm:cxn modelId="{7218F64C-B519-4D00-8AE7-3A8C41707517}" srcId="{390DB6CF-8D2C-442C-8AA7-BC544D3AC149}" destId="{C356A2C0-5632-4F30-AFA4-3F6E51C6539D}" srcOrd="0" destOrd="0" parTransId="{59EBA618-95C3-4FB2-8566-9C84707AD052}" sibTransId="{6D0EF3F5-91DE-4833-9061-ECE8AABED1E2}"/>
    <dgm:cxn modelId="{18800D6D-BCA4-4776-8797-9D8B204D0D15}" type="presOf" srcId="{390DB6CF-8D2C-442C-8AA7-BC544D3AC149}" destId="{51DF3E29-4BF5-4AD1-A527-AE45BD3880EE}" srcOrd="1" destOrd="0" presId="urn:microsoft.com/office/officeart/2005/8/layout/vList4"/>
    <dgm:cxn modelId="{117B7D71-134D-428B-BA8A-5DE40DB2C873}" type="presOf" srcId="{61F70910-3970-494B-86AC-75715CA131E6}" destId="{8B4FCEC5-FA48-4B81-9CE2-C5CEEA1134F5}" srcOrd="0" destOrd="1" presId="urn:microsoft.com/office/officeart/2005/8/layout/vList4"/>
    <dgm:cxn modelId="{E32FFF77-2737-41B8-8EFB-6F967BFB2C2F}" type="presOf" srcId="{84F1611A-14E5-44BE-A284-ADDA6013EBFF}" destId="{8B4FCEC5-FA48-4B81-9CE2-C5CEEA1134F5}" srcOrd="0" destOrd="2" presId="urn:microsoft.com/office/officeart/2005/8/layout/vList4"/>
    <dgm:cxn modelId="{9933507F-1CA3-42F3-96A7-53B409DBAF3B}" type="presOf" srcId="{68150D5F-4123-4036-8C04-F93316A7F952}" destId="{3D9C40B6-4BC6-4C95-B521-B8DC2C1CC7CE}" srcOrd="0" destOrd="2" presId="urn:microsoft.com/office/officeart/2005/8/layout/vList4"/>
    <dgm:cxn modelId="{71F21A94-1409-440D-A3EF-A11CBE10CC80}" type="presOf" srcId="{390DB6CF-8D2C-442C-8AA7-BC544D3AC149}" destId="{3D9C40B6-4BC6-4C95-B521-B8DC2C1CC7CE}" srcOrd="0" destOrd="0" presId="urn:microsoft.com/office/officeart/2005/8/layout/vList4"/>
    <dgm:cxn modelId="{2B887D9A-70DC-462C-9ED5-49D8BBE594E0}" type="presOf" srcId="{C356A2C0-5632-4F30-AFA4-3F6E51C6539D}" destId="{51DF3E29-4BF5-4AD1-A527-AE45BD3880EE}" srcOrd="1" destOrd="1" presId="urn:microsoft.com/office/officeart/2005/8/layout/vList4"/>
    <dgm:cxn modelId="{C73A8D9A-A222-4057-A28E-628D3E458A18}" type="presOf" srcId="{0C47DFB0-8854-4C96-A971-07812DA15D9A}" destId="{E01C18BB-8CCD-4AE0-9300-A07A64DE40BD}" srcOrd="0" destOrd="0" presId="urn:microsoft.com/office/officeart/2005/8/layout/vList4"/>
    <dgm:cxn modelId="{EFF2689D-3ED0-4C65-BE01-F915036D2B30}" type="presOf" srcId="{61F70910-3970-494B-86AC-75715CA131E6}" destId="{60C805ED-3748-4BB8-A64B-ECA791B0D85D}" srcOrd="1" destOrd="1" presId="urn:microsoft.com/office/officeart/2005/8/layout/vList4"/>
    <dgm:cxn modelId="{DA1F6FA3-139D-4E16-BEC9-BCCDBFF789F8}" type="presOf" srcId="{84F1611A-14E5-44BE-A284-ADDA6013EBFF}" destId="{60C805ED-3748-4BB8-A64B-ECA791B0D85D}" srcOrd="1" destOrd="2" presId="urn:microsoft.com/office/officeart/2005/8/layout/vList4"/>
    <dgm:cxn modelId="{BD55DEB2-136A-4206-BE25-2E5FAD393338}" type="presOf" srcId="{C356A2C0-5632-4F30-AFA4-3F6E51C6539D}" destId="{3D9C40B6-4BC6-4C95-B521-B8DC2C1CC7CE}" srcOrd="0" destOrd="1" presId="urn:microsoft.com/office/officeart/2005/8/layout/vList4"/>
    <dgm:cxn modelId="{07000BB3-5162-483B-91A3-D8715581DDE2}" type="presOf" srcId="{6328D9DC-DD9E-47DA-82F2-5B43909DC98E}" destId="{D407ABAB-A744-4E49-8992-F2DBA146A599}" srcOrd="1" destOrd="1" presId="urn:microsoft.com/office/officeart/2005/8/layout/vList4"/>
    <dgm:cxn modelId="{A4124ABA-ACB7-4AB9-AE67-A907B84330D4}" srcId="{CEA9E408-3209-4D2F-878F-78BA2CD3FAB5}" destId="{84F1611A-14E5-44BE-A284-ADDA6013EBFF}" srcOrd="1" destOrd="0" parTransId="{FDE7B072-5D3B-43D8-9CFD-2DC5EB856A9E}" sibTransId="{F8F43AF7-CA96-4224-85D7-6547A72B0853}"/>
    <dgm:cxn modelId="{6EE0C7CB-4602-445F-8C88-44783DC49D6E}" type="presOf" srcId="{CEA9E408-3209-4D2F-878F-78BA2CD3FAB5}" destId="{60C805ED-3748-4BB8-A64B-ECA791B0D85D}" srcOrd="1" destOrd="0" presId="urn:microsoft.com/office/officeart/2005/8/layout/vList4"/>
    <dgm:cxn modelId="{E6E360E9-47B9-47C0-90E5-5BF69D77BB92}" type="presOf" srcId="{0C47DFB0-8854-4C96-A971-07812DA15D9A}" destId="{D407ABAB-A744-4E49-8992-F2DBA146A599}" srcOrd="1" destOrd="0" presId="urn:microsoft.com/office/officeart/2005/8/layout/vList4"/>
    <dgm:cxn modelId="{12B964ED-E4D4-4025-BA27-C248717EF71F}" srcId="{0C47DFB0-8854-4C96-A971-07812DA15D9A}" destId="{6328D9DC-DD9E-47DA-82F2-5B43909DC98E}" srcOrd="0" destOrd="0" parTransId="{524183C0-CACA-426F-83D0-4B9E7ED07689}" sibTransId="{142ABE01-C653-481F-82BE-85E0894ACCFE}"/>
    <dgm:cxn modelId="{1CADCDFB-552E-4A77-B0AC-907DF1EDD936}" type="presOf" srcId="{68150D5F-4123-4036-8C04-F93316A7F952}" destId="{51DF3E29-4BF5-4AD1-A527-AE45BD3880EE}" srcOrd="1" destOrd="2" presId="urn:microsoft.com/office/officeart/2005/8/layout/vList4"/>
    <dgm:cxn modelId="{9FFFFD52-014F-4BE9-99B5-5242AB62618B}" type="presParOf" srcId="{9761507F-69FB-402E-A0CB-833711EBC23D}" destId="{ED709453-EA57-4876-A828-6558706117FD}" srcOrd="0" destOrd="0" presId="urn:microsoft.com/office/officeart/2005/8/layout/vList4"/>
    <dgm:cxn modelId="{435C6E6B-6586-45A2-A07F-205E8271D502}" type="presParOf" srcId="{ED709453-EA57-4876-A828-6558706117FD}" destId="{E01C18BB-8CCD-4AE0-9300-A07A64DE40BD}" srcOrd="0" destOrd="0" presId="urn:microsoft.com/office/officeart/2005/8/layout/vList4"/>
    <dgm:cxn modelId="{196831FB-1719-4934-AA40-2B728F0B8CEC}" type="presParOf" srcId="{ED709453-EA57-4876-A828-6558706117FD}" destId="{76E2B3F6-76DB-4FC5-8672-9795C4B3BD92}" srcOrd="1" destOrd="0" presId="urn:microsoft.com/office/officeart/2005/8/layout/vList4"/>
    <dgm:cxn modelId="{2F40F92C-993E-4AD0-BF36-FC82CADE7054}" type="presParOf" srcId="{ED709453-EA57-4876-A828-6558706117FD}" destId="{D407ABAB-A744-4E49-8992-F2DBA146A599}" srcOrd="2" destOrd="0" presId="urn:microsoft.com/office/officeart/2005/8/layout/vList4"/>
    <dgm:cxn modelId="{AA33E67E-F12F-42A7-AD6D-6AD9DD5489B6}" type="presParOf" srcId="{9761507F-69FB-402E-A0CB-833711EBC23D}" destId="{99A8F09E-C59A-440E-B231-28E0A1B1081D}" srcOrd="1" destOrd="0" presId="urn:microsoft.com/office/officeart/2005/8/layout/vList4"/>
    <dgm:cxn modelId="{E842EC78-D8C1-487F-868B-ED0294DCC37C}" type="presParOf" srcId="{9761507F-69FB-402E-A0CB-833711EBC23D}" destId="{443EA2BF-7FF8-4BBC-85D8-FD7116DF7168}" srcOrd="2" destOrd="0" presId="urn:microsoft.com/office/officeart/2005/8/layout/vList4"/>
    <dgm:cxn modelId="{4D8C7ABF-08C7-407A-8C6A-B963148F428A}" type="presParOf" srcId="{443EA2BF-7FF8-4BBC-85D8-FD7116DF7168}" destId="{8B4FCEC5-FA48-4B81-9CE2-C5CEEA1134F5}" srcOrd="0" destOrd="0" presId="urn:microsoft.com/office/officeart/2005/8/layout/vList4"/>
    <dgm:cxn modelId="{9A595C19-6362-4C38-94BB-9614C92A0C8D}" type="presParOf" srcId="{443EA2BF-7FF8-4BBC-85D8-FD7116DF7168}" destId="{F49F7C1E-DF71-491C-BAB0-0FE0B97D903E}" srcOrd="1" destOrd="0" presId="urn:microsoft.com/office/officeart/2005/8/layout/vList4"/>
    <dgm:cxn modelId="{38645DEB-A710-4962-936F-0CD602999F98}" type="presParOf" srcId="{443EA2BF-7FF8-4BBC-85D8-FD7116DF7168}" destId="{60C805ED-3748-4BB8-A64B-ECA791B0D85D}" srcOrd="2" destOrd="0" presId="urn:microsoft.com/office/officeart/2005/8/layout/vList4"/>
    <dgm:cxn modelId="{99B3C9F8-F2E5-4F70-9418-22B60E92FD7C}" type="presParOf" srcId="{9761507F-69FB-402E-A0CB-833711EBC23D}" destId="{5AA97C78-C9F7-4B97-ABF6-285358925CE9}" srcOrd="3" destOrd="0" presId="urn:microsoft.com/office/officeart/2005/8/layout/vList4"/>
    <dgm:cxn modelId="{20744EA8-EC12-4A51-AAC8-AB70CBE09997}" type="presParOf" srcId="{9761507F-69FB-402E-A0CB-833711EBC23D}" destId="{E1E8ABCE-6E2A-4000-8113-D4A4BE6B009D}" srcOrd="4" destOrd="0" presId="urn:microsoft.com/office/officeart/2005/8/layout/vList4"/>
    <dgm:cxn modelId="{09EE5DBF-6E52-47FB-98D1-3529713A916C}" type="presParOf" srcId="{E1E8ABCE-6E2A-4000-8113-D4A4BE6B009D}" destId="{3D9C40B6-4BC6-4C95-B521-B8DC2C1CC7CE}" srcOrd="0" destOrd="0" presId="urn:microsoft.com/office/officeart/2005/8/layout/vList4"/>
    <dgm:cxn modelId="{B7AB38F7-3668-45C1-9D93-BB915C716E40}" type="presParOf" srcId="{E1E8ABCE-6E2A-4000-8113-D4A4BE6B009D}" destId="{8C3CC384-C1BD-439E-BD71-6E0A227DF94E}" srcOrd="1" destOrd="0" presId="urn:microsoft.com/office/officeart/2005/8/layout/vList4"/>
    <dgm:cxn modelId="{DDC12A82-D436-4DB1-9F22-89F583305511}" type="presParOf" srcId="{E1E8ABCE-6E2A-4000-8113-D4A4BE6B009D}" destId="{51DF3E29-4BF5-4AD1-A527-AE45BD3880E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8FBACF-133D-43BA-9574-BA50994945B3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C47DFB0-8854-4C96-A971-07812DA15D9A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Кабельные барабаны:</a:t>
          </a:r>
          <a:endParaRPr lang="en-GB" dirty="0">
            <a:solidFill>
              <a:schemeClr val="tx1"/>
            </a:solidFill>
          </a:endParaRPr>
        </a:p>
      </dgm:t>
    </dgm:pt>
    <dgm:pt modelId="{0BDB732F-3A59-43A6-A8B8-B913B7AD9B62}" type="parTrans" cxnId="{DF5DEA65-BDD1-4B58-97C8-706FB13B0B92}">
      <dgm:prSet/>
      <dgm:spPr/>
      <dgm:t>
        <a:bodyPr/>
        <a:lstStyle/>
        <a:p>
          <a:endParaRPr lang="en-GB"/>
        </a:p>
      </dgm:t>
    </dgm:pt>
    <dgm:pt modelId="{CE0E780A-1517-4A23-AC76-C5D0B52D3D12}" type="sibTrans" cxnId="{DF5DEA65-BDD1-4B58-97C8-706FB13B0B92}">
      <dgm:prSet/>
      <dgm:spPr/>
      <dgm:t>
        <a:bodyPr/>
        <a:lstStyle/>
        <a:p>
          <a:endParaRPr lang="en-GB"/>
        </a:p>
      </dgm:t>
    </dgm:pt>
    <dgm:pt modelId="{6328D9DC-DD9E-47DA-82F2-5B43909DC98E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На барабаны должны быть намотаны максимально возможные непрерывные отрезки кабелей. </a:t>
          </a:r>
          <a:endParaRPr lang="en-GB" dirty="0">
            <a:solidFill>
              <a:schemeClr val="tx1"/>
            </a:solidFill>
          </a:endParaRPr>
        </a:p>
      </dgm:t>
    </dgm:pt>
    <dgm:pt modelId="{524183C0-CACA-426F-83D0-4B9E7ED07689}" type="parTrans" cxnId="{12B964ED-E4D4-4025-BA27-C248717EF71F}">
      <dgm:prSet/>
      <dgm:spPr/>
      <dgm:t>
        <a:bodyPr/>
        <a:lstStyle/>
        <a:p>
          <a:endParaRPr lang="en-GB"/>
        </a:p>
      </dgm:t>
    </dgm:pt>
    <dgm:pt modelId="{142ABE01-C653-481F-82BE-85E0894ACCFE}" type="sibTrans" cxnId="{12B964ED-E4D4-4025-BA27-C248717EF71F}">
      <dgm:prSet/>
      <dgm:spPr/>
      <dgm:t>
        <a:bodyPr/>
        <a:lstStyle/>
        <a:p>
          <a:endParaRPr lang="en-GB"/>
        </a:p>
      </dgm:t>
    </dgm:pt>
    <dgm:pt modelId="{D39C4063-243C-4694-89C6-DF9A88BEBD10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должна быть отчетливо нанесена маркировка номера заказа на закупку, номера позиции в заказе на закупку, номера барабана и складского кода.</a:t>
          </a:r>
          <a:endParaRPr lang="en-GB" dirty="0">
            <a:solidFill>
              <a:schemeClr val="tx1"/>
            </a:solidFill>
          </a:endParaRPr>
        </a:p>
      </dgm:t>
    </dgm:pt>
    <dgm:pt modelId="{E206F0A7-628A-4B9D-8694-93177263AF70}" type="parTrans" cxnId="{71BE6996-0A91-4B9D-9051-0C9EBC06B129}">
      <dgm:prSet/>
      <dgm:spPr/>
      <dgm:t>
        <a:bodyPr/>
        <a:lstStyle/>
        <a:p>
          <a:endParaRPr lang="en-GB"/>
        </a:p>
      </dgm:t>
    </dgm:pt>
    <dgm:pt modelId="{7D6868D2-0573-4B4F-BB78-E495E52B5952}" type="sibTrans" cxnId="{71BE6996-0A91-4B9D-9051-0C9EBC06B129}">
      <dgm:prSet/>
      <dgm:spPr/>
      <dgm:t>
        <a:bodyPr/>
        <a:lstStyle/>
        <a:p>
          <a:endParaRPr lang="en-GB"/>
        </a:p>
      </dgm:t>
    </dgm:pt>
    <dgm:pt modelId="{CEA9E408-3209-4D2F-878F-78BA2CD3FAB5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Сопроводительная документация</a:t>
          </a:r>
          <a:endParaRPr lang="en-GB" dirty="0">
            <a:solidFill>
              <a:schemeClr val="tx1"/>
            </a:solidFill>
          </a:endParaRPr>
        </a:p>
      </dgm:t>
    </dgm:pt>
    <dgm:pt modelId="{8AF54483-7B36-45B2-816A-7098D5C47842}" type="parTrans" cxnId="{54F63110-3794-4B4F-8790-C25198B3A63B}">
      <dgm:prSet/>
      <dgm:spPr/>
      <dgm:t>
        <a:bodyPr/>
        <a:lstStyle/>
        <a:p>
          <a:endParaRPr lang="en-GB"/>
        </a:p>
      </dgm:t>
    </dgm:pt>
    <dgm:pt modelId="{F433B412-3AAD-4DF0-9201-39D9E6673D1C}" type="sibTrans" cxnId="{54F63110-3794-4B4F-8790-C25198B3A63B}">
      <dgm:prSet/>
      <dgm:spPr/>
      <dgm:t>
        <a:bodyPr/>
        <a:lstStyle/>
        <a:p>
          <a:endParaRPr lang="en-GB"/>
        </a:p>
      </dgm:t>
    </dgm:pt>
    <dgm:pt modelId="{61F70910-3970-494B-86AC-75715CA131E6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Сертификат соответствия.</a:t>
          </a:r>
          <a:endParaRPr lang="en-GB" dirty="0">
            <a:solidFill>
              <a:schemeClr val="tx1"/>
            </a:solidFill>
          </a:endParaRPr>
        </a:p>
      </dgm:t>
    </dgm:pt>
    <dgm:pt modelId="{BC013D62-1B06-4422-A9A6-D048871E3666}" type="parTrans" cxnId="{B932C46C-5DB8-4B05-A7D6-0F5AA138DE0C}">
      <dgm:prSet/>
      <dgm:spPr/>
      <dgm:t>
        <a:bodyPr/>
        <a:lstStyle/>
        <a:p>
          <a:endParaRPr lang="en-GB"/>
        </a:p>
      </dgm:t>
    </dgm:pt>
    <dgm:pt modelId="{5D05D4B3-9953-4882-99E6-6DF1D40C865E}" type="sibTrans" cxnId="{B932C46C-5DB8-4B05-A7D6-0F5AA138DE0C}">
      <dgm:prSet/>
      <dgm:spPr/>
      <dgm:t>
        <a:bodyPr/>
        <a:lstStyle/>
        <a:p>
          <a:endParaRPr lang="en-GB"/>
        </a:p>
      </dgm:t>
    </dgm:pt>
    <dgm:pt modelId="{20B86FE6-640E-4AFC-8C97-CD97FB375FA2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Спецификация на кабель.</a:t>
          </a:r>
          <a:endParaRPr lang="en-GB" dirty="0">
            <a:solidFill>
              <a:schemeClr val="tx1"/>
            </a:solidFill>
          </a:endParaRPr>
        </a:p>
      </dgm:t>
    </dgm:pt>
    <dgm:pt modelId="{38B847E9-D75B-4E5E-BC1C-AEF5B4CF96BB}" type="parTrans" cxnId="{7E9DB242-FA58-45C2-8DAB-124A1C188A43}">
      <dgm:prSet/>
      <dgm:spPr/>
      <dgm:t>
        <a:bodyPr/>
        <a:lstStyle/>
        <a:p>
          <a:endParaRPr lang="en-GB"/>
        </a:p>
      </dgm:t>
    </dgm:pt>
    <dgm:pt modelId="{F9AF0EFC-8B6B-4FA3-AEA8-79D5D6AA8D9A}" type="sibTrans" cxnId="{7E9DB242-FA58-45C2-8DAB-124A1C188A43}">
      <dgm:prSet/>
      <dgm:spPr/>
      <dgm:t>
        <a:bodyPr/>
        <a:lstStyle/>
        <a:p>
          <a:endParaRPr lang="en-GB"/>
        </a:p>
      </dgm:t>
    </dgm:pt>
    <dgm:pt modelId="{D3EC926E-E23D-405C-88D2-AC614928DD68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Протокол испытания кабелей.</a:t>
          </a:r>
          <a:endParaRPr lang="en-GB" dirty="0">
            <a:solidFill>
              <a:schemeClr val="tx1"/>
            </a:solidFill>
          </a:endParaRPr>
        </a:p>
      </dgm:t>
    </dgm:pt>
    <dgm:pt modelId="{A1B8E5DC-9FD1-4BF2-A8F7-F89C245F3F31}" type="parTrans" cxnId="{8058ABE0-7407-4944-9AA9-99F1381995C0}">
      <dgm:prSet/>
      <dgm:spPr/>
      <dgm:t>
        <a:bodyPr/>
        <a:lstStyle/>
        <a:p>
          <a:endParaRPr lang="en-GB"/>
        </a:p>
      </dgm:t>
    </dgm:pt>
    <dgm:pt modelId="{A671D2B8-102E-4186-A5C5-01C31D7B5628}" type="sibTrans" cxnId="{8058ABE0-7407-4944-9AA9-99F1381995C0}">
      <dgm:prSet/>
      <dgm:spPr/>
      <dgm:t>
        <a:bodyPr/>
        <a:lstStyle/>
        <a:p>
          <a:endParaRPr lang="en-GB"/>
        </a:p>
      </dgm:t>
    </dgm:pt>
    <dgm:pt modelId="{2CF6C8E2-668D-486C-8FE6-732A4348553A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Журнал кабельных барабанов при больших заказах.</a:t>
          </a:r>
          <a:endParaRPr lang="en-GB" dirty="0">
            <a:solidFill>
              <a:schemeClr val="tx1"/>
            </a:solidFill>
          </a:endParaRPr>
        </a:p>
      </dgm:t>
    </dgm:pt>
    <dgm:pt modelId="{22C258AA-3EAC-4CEC-AD0E-AD7A86F8D1CD}" type="parTrans" cxnId="{D453DD8B-2564-4B2B-8460-489E9071FC88}">
      <dgm:prSet/>
      <dgm:spPr/>
      <dgm:t>
        <a:bodyPr/>
        <a:lstStyle/>
        <a:p>
          <a:endParaRPr lang="en-GB"/>
        </a:p>
      </dgm:t>
    </dgm:pt>
    <dgm:pt modelId="{9427C77D-767F-446E-8453-85785646CD02}" type="sibTrans" cxnId="{D453DD8B-2564-4B2B-8460-489E9071FC88}">
      <dgm:prSet/>
      <dgm:spPr/>
      <dgm:t>
        <a:bodyPr/>
        <a:lstStyle/>
        <a:p>
          <a:endParaRPr lang="en-GB"/>
        </a:p>
      </dgm:t>
    </dgm:pt>
    <dgm:pt modelId="{ECF4BF77-34D3-401C-B63C-8B622023A469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GB" dirty="0"/>
        </a:p>
      </dgm:t>
    </dgm:pt>
    <dgm:pt modelId="{FAC2D979-2A71-457C-83D2-290EEF937292}" type="parTrans" cxnId="{4EB60E2A-267D-4DD4-8E82-7D9CFE6FCBD4}">
      <dgm:prSet/>
      <dgm:spPr/>
      <dgm:t>
        <a:bodyPr/>
        <a:lstStyle/>
        <a:p>
          <a:endParaRPr lang="en-GB"/>
        </a:p>
      </dgm:t>
    </dgm:pt>
    <dgm:pt modelId="{99193227-2317-4228-AD24-CB0AD3768654}" type="sibTrans" cxnId="{4EB60E2A-267D-4DD4-8E82-7D9CFE6FCBD4}">
      <dgm:prSet/>
      <dgm:spPr/>
      <dgm:t>
        <a:bodyPr/>
        <a:lstStyle/>
        <a:p>
          <a:endParaRPr lang="en-GB"/>
        </a:p>
      </dgm:t>
    </dgm:pt>
    <dgm:pt modelId="{FC4D1472-32AE-4169-9C9F-6369C0BCB81A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Концы кабеля должны быть герметично изолированы и прикреплены к барабану таким образом, чтобы имелся доступ к обоим концам кабеля</a:t>
          </a:r>
          <a:endParaRPr lang="en-GB" dirty="0">
            <a:solidFill>
              <a:schemeClr val="tx1"/>
            </a:solidFill>
          </a:endParaRPr>
        </a:p>
      </dgm:t>
    </dgm:pt>
    <dgm:pt modelId="{732EBDA3-A66F-4E56-963E-A063EBED0691}" type="parTrans" cxnId="{6A5CFD7F-ACA9-4829-B716-371CF7BAF2BB}">
      <dgm:prSet/>
      <dgm:spPr/>
      <dgm:t>
        <a:bodyPr/>
        <a:lstStyle/>
        <a:p>
          <a:endParaRPr lang="en-GB"/>
        </a:p>
      </dgm:t>
    </dgm:pt>
    <dgm:pt modelId="{CB408E58-9C55-4138-BD6D-C69094FCF3E6}" type="sibTrans" cxnId="{6A5CFD7F-ACA9-4829-B716-371CF7BAF2BB}">
      <dgm:prSet/>
      <dgm:spPr/>
      <dgm:t>
        <a:bodyPr/>
        <a:lstStyle/>
        <a:p>
          <a:endParaRPr lang="en-GB"/>
        </a:p>
      </dgm:t>
    </dgm:pt>
    <dgm:pt modelId="{9761507F-69FB-402E-A0CB-833711EBC23D}" type="pres">
      <dgm:prSet presAssocID="{118FBACF-133D-43BA-9574-BA50994945B3}" presName="linear" presStyleCnt="0">
        <dgm:presLayoutVars>
          <dgm:dir/>
          <dgm:resizeHandles val="exact"/>
        </dgm:presLayoutVars>
      </dgm:prSet>
      <dgm:spPr/>
    </dgm:pt>
    <dgm:pt modelId="{ED709453-EA57-4876-A828-6558706117FD}" type="pres">
      <dgm:prSet presAssocID="{0C47DFB0-8854-4C96-A971-07812DA15D9A}" presName="comp" presStyleCnt="0"/>
      <dgm:spPr/>
    </dgm:pt>
    <dgm:pt modelId="{E01C18BB-8CCD-4AE0-9300-A07A64DE40BD}" type="pres">
      <dgm:prSet presAssocID="{0C47DFB0-8854-4C96-A971-07812DA15D9A}" presName="box" presStyleLbl="node1" presStyleIdx="0" presStyleCnt="2" custLinFactNeighborY="20451"/>
      <dgm:spPr/>
    </dgm:pt>
    <dgm:pt modelId="{76E2B3F6-76DB-4FC5-8672-9795C4B3BD92}" type="pres">
      <dgm:prSet presAssocID="{0C47DFB0-8854-4C96-A971-07812DA15D9A}" presName="img" presStyleLbl="fgImgPlace1" presStyleIdx="0" presStyleCnt="2" custScaleY="76691" custLinFactNeighborY="20240"/>
      <dgm:spPr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</dgm:spPr>
    </dgm:pt>
    <dgm:pt modelId="{D407ABAB-A744-4E49-8992-F2DBA146A599}" type="pres">
      <dgm:prSet presAssocID="{0C47DFB0-8854-4C96-A971-07812DA15D9A}" presName="text" presStyleLbl="node1" presStyleIdx="0" presStyleCnt="2">
        <dgm:presLayoutVars>
          <dgm:bulletEnabled val="1"/>
        </dgm:presLayoutVars>
      </dgm:prSet>
      <dgm:spPr/>
    </dgm:pt>
    <dgm:pt modelId="{99A8F09E-C59A-440E-B231-28E0A1B1081D}" type="pres">
      <dgm:prSet presAssocID="{CE0E780A-1517-4A23-AC76-C5D0B52D3D12}" presName="spacer" presStyleCnt="0"/>
      <dgm:spPr/>
    </dgm:pt>
    <dgm:pt modelId="{443EA2BF-7FF8-4BBC-85D8-FD7116DF7168}" type="pres">
      <dgm:prSet presAssocID="{CEA9E408-3209-4D2F-878F-78BA2CD3FAB5}" presName="comp" presStyleCnt="0"/>
      <dgm:spPr/>
    </dgm:pt>
    <dgm:pt modelId="{8B4FCEC5-FA48-4B81-9CE2-C5CEEA1134F5}" type="pres">
      <dgm:prSet presAssocID="{CEA9E408-3209-4D2F-878F-78BA2CD3FAB5}" presName="box" presStyleLbl="node1" presStyleIdx="1" presStyleCnt="2" custScaleY="56829" custLinFactNeighborY="11076"/>
      <dgm:spPr/>
    </dgm:pt>
    <dgm:pt modelId="{F49F7C1E-DF71-491C-BAB0-0FE0B97D903E}" type="pres">
      <dgm:prSet presAssocID="{CEA9E408-3209-4D2F-878F-78BA2CD3FAB5}" presName="img" presStyleLbl="fgImgPlace1" presStyleIdx="1" presStyleCnt="2" custScaleY="50148" custLinFactNeighborX="-4932" custLinFactNeighborY="-162"/>
      <dgm:spPr>
        <a:blipFill rotWithShape="1">
          <a:blip xmlns:r="http://schemas.openxmlformats.org/officeDocument/2006/relationships" r:embed="rId2"/>
          <a:srcRect/>
          <a:stretch>
            <a:fillRect t="-25000" b="-25000"/>
          </a:stretch>
        </a:blipFill>
      </dgm:spPr>
    </dgm:pt>
    <dgm:pt modelId="{60C805ED-3748-4BB8-A64B-ECA791B0D85D}" type="pres">
      <dgm:prSet presAssocID="{CEA9E408-3209-4D2F-878F-78BA2CD3FAB5}" presName="text" presStyleLbl="node1" presStyleIdx="1" presStyleCnt="2">
        <dgm:presLayoutVars>
          <dgm:bulletEnabled val="1"/>
        </dgm:presLayoutVars>
      </dgm:prSet>
      <dgm:spPr/>
    </dgm:pt>
  </dgm:ptLst>
  <dgm:cxnLst>
    <dgm:cxn modelId="{9EAEA907-4649-4DA4-8E4A-B4628EE034B1}" type="presOf" srcId="{20B86FE6-640E-4AFC-8C97-CD97FB375FA2}" destId="{8B4FCEC5-FA48-4B81-9CE2-C5CEEA1134F5}" srcOrd="0" destOrd="2" presId="urn:microsoft.com/office/officeart/2005/8/layout/vList4"/>
    <dgm:cxn modelId="{1D95BF0A-FF26-43F9-B3D6-2030DF5F3B34}" type="presOf" srcId="{D3EC926E-E23D-405C-88D2-AC614928DD68}" destId="{60C805ED-3748-4BB8-A64B-ECA791B0D85D}" srcOrd="1" destOrd="3" presId="urn:microsoft.com/office/officeart/2005/8/layout/vList4"/>
    <dgm:cxn modelId="{54F63110-3794-4B4F-8790-C25198B3A63B}" srcId="{118FBACF-133D-43BA-9574-BA50994945B3}" destId="{CEA9E408-3209-4D2F-878F-78BA2CD3FAB5}" srcOrd="1" destOrd="0" parTransId="{8AF54483-7B36-45B2-816A-7098D5C47842}" sibTransId="{F433B412-3AAD-4DF0-9201-39D9E6673D1C}"/>
    <dgm:cxn modelId="{4EB60E2A-267D-4DD4-8E82-7D9CFE6FCBD4}" srcId="{0C47DFB0-8854-4C96-A971-07812DA15D9A}" destId="{ECF4BF77-34D3-401C-B63C-8B622023A469}" srcOrd="3" destOrd="0" parTransId="{FAC2D979-2A71-457C-83D2-290EEF937292}" sibTransId="{99193227-2317-4228-AD24-CB0AD3768654}"/>
    <dgm:cxn modelId="{2571772B-222A-4495-8434-FE9B47850368}" type="presOf" srcId="{ECF4BF77-34D3-401C-B63C-8B622023A469}" destId="{D407ABAB-A744-4E49-8992-F2DBA146A599}" srcOrd="1" destOrd="4" presId="urn:microsoft.com/office/officeart/2005/8/layout/vList4"/>
    <dgm:cxn modelId="{77976737-AE4D-4CA4-B014-10628EFE4D65}" type="presOf" srcId="{CEA9E408-3209-4D2F-878F-78BA2CD3FAB5}" destId="{8B4FCEC5-FA48-4B81-9CE2-C5CEEA1134F5}" srcOrd="0" destOrd="0" presId="urn:microsoft.com/office/officeart/2005/8/layout/vList4"/>
    <dgm:cxn modelId="{2A00B33B-239E-4D49-9801-1E539DA9A562}" type="presOf" srcId="{2CF6C8E2-668D-486C-8FE6-732A4348553A}" destId="{8B4FCEC5-FA48-4B81-9CE2-C5CEEA1134F5}" srcOrd="0" destOrd="4" presId="urn:microsoft.com/office/officeart/2005/8/layout/vList4"/>
    <dgm:cxn modelId="{8ED9803D-F2F8-4ADD-8B45-E5249FB43F7A}" type="presOf" srcId="{ECF4BF77-34D3-401C-B63C-8B622023A469}" destId="{E01C18BB-8CCD-4AE0-9300-A07A64DE40BD}" srcOrd="0" destOrd="4" presId="urn:microsoft.com/office/officeart/2005/8/layout/vList4"/>
    <dgm:cxn modelId="{E266C860-56C0-4785-8843-168E276B4421}" type="presOf" srcId="{118FBACF-133D-43BA-9574-BA50994945B3}" destId="{9761507F-69FB-402E-A0CB-833711EBC23D}" srcOrd="0" destOrd="0" presId="urn:microsoft.com/office/officeart/2005/8/layout/vList4"/>
    <dgm:cxn modelId="{20627362-7DCC-4FC7-A0EC-56F4D78F01F9}" type="presOf" srcId="{D39C4063-243C-4694-89C6-DF9A88BEBD10}" destId="{D407ABAB-A744-4E49-8992-F2DBA146A599}" srcOrd="1" destOrd="2" presId="urn:microsoft.com/office/officeart/2005/8/layout/vList4"/>
    <dgm:cxn modelId="{7E9DB242-FA58-45C2-8DAB-124A1C188A43}" srcId="{CEA9E408-3209-4D2F-878F-78BA2CD3FAB5}" destId="{20B86FE6-640E-4AFC-8C97-CD97FB375FA2}" srcOrd="1" destOrd="0" parTransId="{38B847E9-D75B-4E5E-BC1C-AEF5B4CF96BB}" sibTransId="{F9AF0EFC-8B6B-4FA3-AEA8-79D5D6AA8D9A}"/>
    <dgm:cxn modelId="{DC593645-F9AD-4548-85D9-41E1A446D76E}" type="presOf" srcId="{6328D9DC-DD9E-47DA-82F2-5B43909DC98E}" destId="{E01C18BB-8CCD-4AE0-9300-A07A64DE40BD}" srcOrd="0" destOrd="1" presId="urn:microsoft.com/office/officeart/2005/8/layout/vList4"/>
    <dgm:cxn modelId="{DF5DEA65-BDD1-4B58-97C8-706FB13B0B92}" srcId="{118FBACF-133D-43BA-9574-BA50994945B3}" destId="{0C47DFB0-8854-4C96-A971-07812DA15D9A}" srcOrd="0" destOrd="0" parTransId="{0BDB732F-3A59-43A6-A8B8-B913B7AD9B62}" sibTransId="{CE0E780A-1517-4A23-AC76-C5D0B52D3D12}"/>
    <dgm:cxn modelId="{B932C46C-5DB8-4B05-A7D6-0F5AA138DE0C}" srcId="{CEA9E408-3209-4D2F-878F-78BA2CD3FAB5}" destId="{61F70910-3970-494B-86AC-75715CA131E6}" srcOrd="0" destOrd="0" parTransId="{BC013D62-1B06-4422-A9A6-D048871E3666}" sibTransId="{5D05D4B3-9953-4882-99E6-6DF1D40C865E}"/>
    <dgm:cxn modelId="{117B7D71-134D-428B-BA8A-5DE40DB2C873}" type="presOf" srcId="{61F70910-3970-494B-86AC-75715CA131E6}" destId="{8B4FCEC5-FA48-4B81-9CE2-C5CEEA1134F5}" srcOrd="0" destOrd="1" presId="urn:microsoft.com/office/officeart/2005/8/layout/vList4"/>
    <dgm:cxn modelId="{6A5CFD7F-ACA9-4829-B716-371CF7BAF2BB}" srcId="{0C47DFB0-8854-4C96-A971-07812DA15D9A}" destId="{FC4D1472-32AE-4169-9C9F-6369C0BCB81A}" srcOrd="2" destOrd="0" parTransId="{732EBDA3-A66F-4E56-963E-A063EBED0691}" sibTransId="{CB408E58-9C55-4138-BD6D-C69094FCF3E6}"/>
    <dgm:cxn modelId="{D453DD8B-2564-4B2B-8460-489E9071FC88}" srcId="{CEA9E408-3209-4D2F-878F-78BA2CD3FAB5}" destId="{2CF6C8E2-668D-486C-8FE6-732A4348553A}" srcOrd="3" destOrd="0" parTransId="{22C258AA-3EAC-4CEC-AD0E-AD7A86F8D1CD}" sibTransId="{9427C77D-767F-446E-8453-85785646CD02}"/>
    <dgm:cxn modelId="{E91C3E95-26C7-4E6B-B28E-43F06AE20688}" type="presOf" srcId="{D3EC926E-E23D-405C-88D2-AC614928DD68}" destId="{8B4FCEC5-FA48-4B81-9CE2-C5CEEA1134F5}" srcOrd="0" destOrd="3" presId="urn:microsoft.com/office/officeart/2005/8/layout/vList4"/>
    <dgm:cxn modelId="{71BE6996-0A91-4B9D-9051-0C9EBC06B129}" srcId="{0C47DFB0-8854-4C96-A971-07812DA15D9A}" destId="{D39C4063-243C-4694-89C6-DF9A88BEBD10}" srcOrd="1" destOrd="0" parTransId="{E206F0A7-628A-4B9D-8694-93177263AF70}" sibTransId="{7D6868D2-0573-4B4F-BB78-E495E52B5952}"/>
    <dgm:cxn modelId="{C73A8D9A-A222-4057-A28E-628D3E458A18}" type="presOf" srcId="{0C47DFB0-8854-4C96-A971-07812DA15D9A}" destId="{E01C18BB-8CCD-4AE0-9300-A07A64DE40BD}" srcOrd="0" destOrd="0" presId="urn:microsoft.com/office/officeart/2005/8/layout/vList4"/>
    <dgm:cxn modelId="{671FA99A-4B4E-48F7-AABC-203B1E28CA33}" type="presOf" srcId="{D39C4063-243C-4694-89C6-DF9A88BEBD10}" destId="{E01C18BB-8CCD-4AE0-9300-A07A64DE40BD}" srcOrd="0" destOrd="2" presId="urn:microsoft.com/office/officeart/2005/8/layout/vList4"/>
    <dgm:cxn modelId="{A8A15D9B-EB01-4AC0-B372-A1DB558A46CA}" type="presOf" srcId="{20B86FE6-640E-4AFC-8C97-CD97FB375FA2}" destId="{60C805ED-3748-4BB8-A64B-ECA791B0D85D}" srcOrd="1" destOrd="2" presId="urn:microsoft.com/office/officeart/2005/8/layout/vList4"/>
    <dgm:cxn modelId="{EFF2689D-3ED0-4C65-BE01-F915036D2B30}" type="presOf" srcId="{61F70910-3970-494B-86AC-75715CA131E6}" destId="{60C805ED-3748-4BB8-A64B-ECA791B0D85D}" srcOrd="1" destOrd="1" presId="urn:microsoft.com/office/officeart/2005/8/layout/vList4"/>
    <dgm:cxn modelId="{0110EF9F-8D32-40CE-9C13-A0692A5920E4}" type="presOf" srcId="{FC4D1472-32AE-4169-9C9F-6369C0BCB81A}" destId="{D407ABAB-A744-4E49-8992-F2DBA146A599}" srcOrd="1" destOrd="3" presId="urn:microsoft.com/office/officeart/2005/8/layout/vList4"/>
    <dgm:cxn modelId="{07000BB3-5162-483B-91A3-D8715581DDE2}" type="presOf" srcId="{6328D9DC-DD9E-47DA-82F2-5B43909DC98E}" destId="{D407ABAB-A744-4E49-8992-F2DBA146A599}" srcOrd="1" destOrd="1" presId="urn:microsoft.com/office/officeart/2005/8/layout/vList4"/>
    <dgm:cxn modelId="{5FCB8FB8-89C1-4B2A-8FAD-5D288A7598BC}" type="presOf" srcId="{FC4D1472-32AE-4169-9C9F-6369C0BCB81A}" destId="{E01C18BB-8CCD-4AE0-9300-A07A64DE40BD}" srcOrd="0" destOrd="3" presId="urn:microsoft.com/office/officeart/2005/8/layout/vList4"/>
    <dgm:cxn modelId="{6EE0C7CB-4602-445F-8C88-44783DC49D6E}" type="presOf" srcId="{CEA9E408-3209-4D2F-878F-78BA2CD3FAB5}" destId="{60C805ED-3748-4BB8-A64B-ECA791B0D85D}" srcOrd="1" destOrd="0" presId="urn:microsoft.com/office/officeart/2005/8/layout/vList4"/>
    <dgm:cxn modelId="{8058ABE0-7407-4944-9AA9-99F1381995C0}" srcId="{CEA9E408-3209-4D2F-878F-78BA2CD3FAB5}" destId="{D3EC926E-E23D-405C-88D2-AC614928DD68}" srcOrd="2" destOrd="0" parTransId="{A1B8E5DC-9FD1-4BF2-A8F7-F89C245F3F31}" sibTransId="{A671D2B8-102E-4186-A5C5-01C31D7B5628}"/>
    <dgm:cxn modelId="{E6E360E9-47B9-47C0-90E5-5BF69D77BB92}" type="presOf" srcId="{0C47DFB0-8854-4C96-A971-07812DA15D9A}" destId="{D407ABAB-A744-4E49-8992-F2DBA146A599}" srcOrd="1" destOrd="0" presId="urn:microsoft.com/office/officeart/2005/8/layout/vList4"/>
    <dgm:cxn modelId="{12B964ED-E4D4-4025-BA27-C248717EF71F}" srcId="{0C47DFB0-8854-4C96-A971-07812DA15D9A}" destId="{6328D9DC-DD9E-47DA-82F2-5B43909DC98E}" srcOrd="0" destOrd="0" parTransId="{524183C0-CACA-426F-83D0-4B9E7ED07689}" sibTransId="{142ABE01-C653-481F-82BE-85E0894ACCFE}"/>
    <dgm:cxn modelId="{8666DAF8-F2BA-40C0-8527-E8FE0EBEE7A8}" type="presOf" srcId="{2CF6C8E2-668D-486C-8FE6-732A4348553A}" destId="{60C805ED-3748-4BB8-A64B-ECA791B0D85D}" srcOrd="1" destOrd="4" presId="urn:microsoft.com/office/officeart/2005/8/layout/vList4"/>
    <dgm:cxn modelId="{9FFFFD52-014F-4BE9-99B5-5242AB62618B}" type="presParOf" srcId="{9761507F-69FB-402E-A0CB-833711EBC23D}" destId="{ED709453-EA57-4876-A828-6558706117FD}" srcOrd="0" destOrd="0" presId="urn:microsoft.com/office/officeart/2005/8/layout/vList4"/>
    <dgm:cxn modelId="{435C6E6B-6586-45A2-A07F-205E8271D502}" type="presParOf" srcId="{ED709453-EA57-4876-A828-6558706117FD}" destId="{E01C18BB-8CCD-4AE0-9300-A07A64DE40BD}" srcOrd="0" destOrd="0" presId="urn:microsoft.com/office/officeart/2005/8/layout/vList4"/>
    <dgm:cxn modelId="{196831FB-1719-4934-AA40-2B728F0B8CEC}" type="presParOf" srcId="{ED709453-EA57-4876-A828-6558706117FD}" destId="{76E2B3F6-76DB-4FC5-8672-9795C4B3BD92}" srcOrd="1" destOrd="0" presId="urn:microsoft.com/office/officeart/2005/8/layout/vList4"/>
    <dgm:cxn modelId="{2F40F92C-993E-4AD0-BF36-FC82CADE7054}" type="presParOf" srcId="{ED709453-EA57-4876-A828-6558706117FD}" destId="{D407ABAB-A744-4E49-8992-F2DBA146A599}" srcOrd="2" destOrd="0" presId="urn:microsoft.com/office/officeart/2005/8/layout/vList4"/>
    <dgm:cxn modelId="{AA33E67E-F12F-42A7-AD6D-6AD9DD5489B6}" type="presParOf" srcId="{9761507F-69FB-402E-A0CB-833711EBC23D}" destId="{99A8F09E-C59A-440E-B231-28E0A1B1081D}" srcOrd="1" destOrd="0" presId="urn:microsoft.com/office/officeart/2005/8/layout/vList4"/>
    <dgm:cxn modelId="{E842EC78-D8C1-487F-868B-ED0294DCC37C}" type="presParOf" srcId="{9761507F-69FB-402E-A0CB-833711EBC23D}" destId="{443EA2BF-7FF8-4BBC-85D8-FD7116DF7168}" srcOrd="2" destOrd="0" presId="urn:microsoft.com/office/officeart/2005/8/layout/vList4"/>
    <dgm:cxn modelId="{4D8C7ABF-08C7-407A-8C6A-B963148F428A}" type="presParOf" srcId="{443EA2BF-7FF8-4BBC-85D8-FD7116DF7168}" destId="{8B4FCEC5-FA48-4B81-9CE2-C5CEEA1134F5}" srcOrd="0" destOrd="0" presId="urn:microsoft.com/office/officeart/2005/8/layout/vList4"/>
    <dgm:cxn modelId="{9A595C19-6362-4C38-94BB-9614C92A0C8D}" type="presParOf" srcId="{443EA2BF-7FF8-4BBC-85D8-FD7116DF7168}" destId="{F49F7C1E-DF71-491C-BAB0-0FE0B97D903E}" srcOrd="1" destOrd="0" presId="urn:microsoft.com/office/officeart/2005/8/layout/vList4"/>
    <dgm:cxn modelId="{38645DEB-A710-4962-936F-0CD602999F98}" type="presParOf" srcId="{443EA2BF-7FF8-4BBC-85D8-FD7116DF7168}" destId="{60C805ED-3748-4BB8-A64B-ECA791B0D85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8FBACF-133D-43BA-9574-BA50994945B3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C47DFB0-8854-4C96-A971-07812DA15D9A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Материал:</a:t>
          </a:r>
          <a:endParaRPr lang="en-GB" dirty="0">
            <a:solidFill>
              <a:schemeClr val="tx1"/>
            </a:solidFill>
          </a:endParaRPr>
        </a:p>
      </dgm:t>
    </dgm:pt>
    <dgm:pt modelId="{0BDB732F-3A59-43A6-A8B8-B913B7AD9B62}" type="parTrans" cxnId="{DF5DEA65-BDD1-4B58-97C8-706FB13B0B92}">
      <dgm:prSet/>
      <dgm:spPr/>
      <dgm:t>
        <a:bodyPr/>
        <a:lstStyle/>
        <a:p>
          <a:endParaRPr lang="en-GB"/>
        </a:p>
      </dgm:t>
    </dgm:pt>
    <dgm:pt modelId="{CE0E780A-1517-4A23-AC76-C5D0B52D3D12}" type="sibTrans" cxnId="{DF5DEA65-BDD1-4B58-97C8-706FB13B0B92}">
      <dgm:prSet/>
      <dgm:spPr/>
      <dgm:t>
        <a:bodyPr/>
        <a:lstStyle/>
        <a:p>
          <a:endParaRPr lang="en-GB"/>
        </a:p>
      </dgm:t>
    </dgm:pt>
    <dgm:pt modelId="{6328D9DC-DD9E-47DA-82F2-5B43909DC98E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Низкотемпературная сталь марки 17ГС, также допускается при согласовании мягкая сталь с кремниевым наполнителем.</a:t>
          </a:r>
          <a:endParaRPr lang="en-GB" dirty="0">
            <a:solidFill>
              <a:schemeClr val="tx1"/>
            </a:solidFill>
          </a:endParaRPr>
        </a:p>
      </dgm:t>
    </dgm:pt>
    <dgm:pt modelId="{524183C0-CACA-426F-83D0-4B9E7ED07689}" type="parTrans" cxnId="{12B964ED-E4D4-4025-BA27-C248717EF71F}">
      <dgm:prSet/>
      <dgm:spPr/>
      <dgm:t>
        <a:bodyPr/>
        <a:lstStyle/>
        <a:p>
          <a:endParaRPr lang="en-GB"/>
        </a:p>
      </dgm:t>
    </dgm:pt>
    <dgm:pt modelId="{142ABE01-C653-481F-82BE-85E0894ACCFE}" type="sibTrans" cxnId="{12B964ED-E4D4-4025-BA27-C248717EF71F}">
      <dgm:prSet/>
      <dgm:spPr/>
      <dgm:t>
        <a:bodyPr/>
        <a:lstStyle/>
        <a:p>
          <a:endParaRPr lang="en-GB"/>
        </a:p>
      </dgm:t>
    </dgm:pt>
    <dgm:pt modelId="{D39C4063-243C-4694-89C6-DF9A88BEBD10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Оцинкованная методом горячего погружения с минимальной толщиной гальванизации от 40 микрон.</a:t>
          </a:r>
          <a:endParaRPr lang="en-GB" dirty="0">
            <a:solidFill>
              <a:schemeClr val="tx1"/>
            </a:solidFill>
          </a:endParaRPr>
        </a:p>
      </dgm:t>
    </dgm:pt>
    <dgm:pt modelId="{E206F0A7-628A-4B9D-8694-93177263AF70}" type="parTrans" cxnId="{71BE6996-0A91-4B9D-9051-0C9EBC06B129}">
      <dgm:prSet/>
      <dgm:spPr/>
      <dgm:t>
        <a:bodyPr/>
        <a:lstStyle/>
        <a:p>
          <a:endParaRPr lang="en-GB"/>
        </a:p>
      </dgm:t>
    </dgm:pt>
    <dgm:pt modelId="{7D6868D2-0573-4B4F-BB78-E495E52B5952}" type="sibTrans" cxnId="{71BE6996-0A91-4B9D-9051-0C9EBC06B129}">
      <dgm:prSet/>
      <dgm:spPr/>
      <dgm:t>
        <a:bodyPr/>
        <a:lstStyle/>
        <a:p>
          <a:endParaRPr lang="en-GB"/>
        </a:p>
      </dgm:t>
    </dgm:pt>
    <dgm:pt modelId="{CEA9E408-3209-4D2F-878F-78BA2CD3FAB5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Условия эксплуатации</a:t>
          </a:r>
          <a:endParaRPr lang="en-GB" dirty="0">
            <a:solidFill>
              <a:schemeClr val="tx1"/>
            </a:solidFill>
          </a:endParaRPr>
        </a:p>
      </dgm:t>
    </dgm:pt>
    <dgm:pt modelId="{8AF54483-7B36-45B2-816A-7098D5C47842}" type="parTrans" cxnId="{54F63110-3794-4B4F-8790-C25198B3A63B}">
      <dgm:prSet/>
      <dgm:spPr/>
      <dgm:t>
        <a:bodyPr/>
        <a:lstStyle/>
        <a:p>
          <a:endParaRPr lang="en-GB"/>
        </a:p>
      </dgm:t>
    </dgm:pt>
    <dgm:pt modelId="{F433B412-3AAD-4DF0-9201-39D9E6673D1C}" type="sibTrans" cxnId="{54F63110-3794-4B4F-8790-C25198B3A63B}">
      <dgm:prSet/>
      <dgm:spPr/>
      <dgm:t>
        <a:bodyPr/>
        <a:lstStyle/>
        <a:p>
          <a:endParaRPr lang="en-GB"/>
        </a:p>
      </dgm:t>
    </dgm:pt>
    <dgm:pt modelId="{61F70910-3970-494B-86AC-75715CA131E6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Кабельные лотки и лестницы, а также их аксессуары должны быть рассчитаны для эксплуатации на открытом воздухе при температурах от -40</a:t>
          </a:r>
          <a:r>
            <a:rPr lang="ru-RU" baseline="30000" dirty="0">
              <a:solidFill>
                <a:schemeClr val="tx1"/>
              </a:solidFill>
            </a:rPr>
            <a:t>0</a:t>
          </a:r>
          <a:r>
            <a:rPr lang="ru-RU" dirty="0">
              <a:solidFill>
                <a:schemeClr val="tx1"/>
              </a:solidFill>
            </a:rPr>
            <a:t>С до +45</a:t>
          </a:r>
          <a:r>
            <a:rPr lang="ru-RU" baseline="30000" dirty="0">
              <a:solidFill>
                <a:schemeClr val="tx1"/>
              </a:solidFill>
            </a:rPr>
            <a:t>0</a:t>
          </a:r>
          <a:r>
            <a:rPr lang="ru-RU" dirty="0">
              <a:solidFill>
                <a:schemeClr val="tx1"/>
              </a:solidFill>
            </a:rPr>
            <a:t>С.</a:t>
          </a:r>
          <a:endParaRPr lang="en-GB" dirty="0">
            <a:solidFill>
              <a:schemeClr val="tx1"/>
            </a:solidFill>
          </a:endParaRPr>
        </a:p>
      </dgm:t>
    </dgm:pt>
    <dgm:pt modelId="{BC013D62-1B06-4422-A9A6-D048871E3666}" type="parTrans" cxnId="{B932C46C-5DB8-4B05-A7D6-0F5AA138DE0C}">
      <dgm:prSet/>
      <dgm:spPr/>
      <dgm:t>
        <a:bodyPr/>
        <a:lstStyle/>
        <a:p>
          <a:endParaRPr lang="en-GB"/>
        </a:p>
      </dgm:t>
    </dgm:pt>
    <dgm:pt modelId="{5D05D4B3-9953-4882-99E6-6DF1D40C865E}" type="sibTrans" cxnId="{B932C46C-5DB8-4B05-A7D6-0F5AA138DE0C}">
      <dgm:prSet/>
      <dgm:spPr/>
      <dgm:t>
        <a:bodyPr/>
        <a:lstStyle/>
        <a:p>
          <a:endParaRPr lang="en-GB"/>
        </a:p>
      </dgm:t>
    </dgm:pt>
    <dgm:pt modelId="{83FCE0BD-8D12-4AF0-A471-2B86210096E5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Расчетный срок службы не менее 20 лет.</a:t>
          </a:r>
          <a:endParaRPr lang="en-GB" dirty="0">
            <a:solidFill>
              <a:schemeClr val="tx1"/>
            </a:solidFill>
          </a:endParaRPr>
        </a:p>
      </dgm:t>
    </dgm:pt>
    <dgm:pt modelId="{E8133C11-C6D2-4011-9EF8-847D82648265}" type="parTrans" cxnId="{0319496F-DDF7-4CE0-9AAF-6EB7379C12ED}">
      <dgm:prSet/>
      <dgm:spPr/>
      <dgm:t>
        <a:bodyPr/>
        <a:lstStyle/>
        <a:p>
          <a:endParaRPr lang="en-GB"/>
        </a:p>
      </dgm:t>
    </dgm:pt>
    <dgm:pt modelId="{4E78A6FD-63F9-43D9-A091-F8B8D652E514}" type="sibTrans" cxnId="{0319496F-DDF7-4CE0-9AAF-6EB7379C12ED}">
      <dgm:prSet/>
      <dgm:spPr/>
      <dgm:t>
        <a:bodyPr/>
        <a:lstStyle/>
        <a:p>
          <a:endParaRPr lang="en-GB"/>
        </a:p>
      </dgm:t>
    </dgm:pt>
    <dgm:pt modelId="{F8A116FD-C834-4314-AD7D-52D1E4900A2F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Минимальная толщина стали должна быть не менее 1.5мм.</a:t>
          </a:r>
          <a:endParaRPr lang="en-GB" dirty="0">
            <a:solidFill>
              <a:schemeClr val="tx1"/>
            </a:solidFill>
          </a:endParaRPr>
        </a:p>
      </dgm:t>
    </dgm:pt>
    <dgm:pt modelId="{7FE7435F-3CC7-459E-B406-175F1547DE57}" type="parTrans" cxnId="{09B88AA7-FB51-4025-B450-7A3AA36F7022}">
      <dgm:prSet/>
      <dgm:spPr/>
      <dgm:t>
        <a:bodyPr/>
        <a:lstStyle/>
        <a:p>
          <a:endParaRPr lang="en-GB"/>
        </a:p>
      </dgm:t>
    </dgm:pt>
    <dgm:pt modelId="{5F7DA5EF-7354-42D7-8B08-474AC1E8B077}" type="sibTrans" cxnId="{09B88AA7-FB51-4025-B450-7A3AA36F7022}">
      <dgm:prSet/>
      <dgm:spPr/>
      <dgm:t>
        <a:bodyPr/>
        <a:lstStyle/>
        <a:p>
          <a:endParaRPr lang="en-GB"/>
        </a:p>
      </dgm:t>
    </dgm:pt>
    <dgm:pt modelId="{189BA1E7-8A31-4C4C-8B94-A4D2C8357D70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Материал должен быть устойчив к следующей атмосфере:</a:t>
          </a:r>
          <a:br>
            <a:rPr lang="ru-RU" dirty="0">
              <a:solidFill>
                <a:schemeClr val="tx1"/>
              </a:solidFill>
            </a:rPr>
          </a:br>
          <a:r>
            <a:rPr lang="ru-RU" dirty="0">
              <a:solidFill>
                <a:schemeClr val="tx1"/>
              </a:solidFill>
            </a:rPr>
            <a:t>- содержание оксида серы </a:t>
          </a:r>
          <a:r>
            <a:rPr lang="en-US" dirty="0">
              <a:solidFill>
                <a:schemeClr val="tx1"/>
              </a:solidFill>
            </a:rPr>
            <a:t>SO2 – 0.5</a:t>
          </a:r>
          <a:r>
            <a:rPr lang="ru-RU" dirty="0">
              <a:solidFill>
                <a:schemeClr val="tx1"/>
              </a:solidFill>
            </a:rPr>
            <a:t>мг</a:t>
          </a:r>
          <a:r>
            <a:rPr lang="en-US" dirty="0">
              <a:solidFill>
                <a:schemeClr val="tx1"/>
              </a:solidFill>
            </a:rPr>
            <a:t>/</a:t>
          </a:r>
          <a:r>
            <a:rPr lang="ru-RU" dirty="0">
              <a:solidFill>
                <a:schemeClr val="tx1"/>
              </a:solidFill>
            </a:rPr>
            <a:t>м³</a:t>
          </a:r>
          <a:br>
            <a:rPr lang="en-US" dirty="0">
              <a:solidFill>
                <a:schemeClr val="tx1"/>
              </a:solidFill>
            </a:rPr>
          </a:br>
          <a:r>
            <a:rPr lang="en-US" dirty="0">
              <a:solidFill>
                <a:schemeClr val="tx1"/>
              </a:solidFill>
            </a:rPr>
            <a:t>- </a:t>
          </a:r>
          <a:r>
            <a:rPr lang="ru-RU" dirty="0">
              <a:solidFill>
                <a:schemeClr val="tx1"/>
              </a:solidFill>
            </a:rPr>
            <a:t>содержание сероводорода </a:t>
          </a:r>
          <a:r>
            <a:rPr lang="en-US" dirty="0">
              <a:solidFill>
                <a:schemeClr val="tx1"/>
              </a:solidFill>
            </a:rPr>
            <a:t>H2S – </a:t>
          </a:r>
          <a:r>
            <a:rPr lang="ru-RU" dirty="0">
              <a:solidFill>
                <a:schemeClr val="tx1"/>
              </a:solidFill>
            </a:rPr>
            <a:t>0.008мг</a:t>
          </a:r>
          <a:r>
            <a:rPr lang="en-US" dirty="0">
              <a:solidFill>
                <a:schemeClr val="tx1"/>
              </a:solidFill>
            </a:rPr>
            <a:t>/</a:t>
          </a:r>
          <a:r>
            <a:rPr lang="ru-RU" dirty="0">
              <a:solidFill>
                <a:schemeClr val="tx1"/>
              </a:solidFill>
            </a:rPr>
            <a:t>м³</a:t>
          </a:r>
          <a:br>
            <a:rPr lang="ru-RU" dirty="0">
              <a:solidFill>
                <a:schemeClr val="tx1"/>
              </a:solidFill>
            </a:rPr>
          </a:br>
          <a:endParaRPr lang="en-GB" dirty="0">
            <a:solidFill>
              <a:schemeClr val="tx1"/>
            </a:solidFill>
          </a:endParaRPr>
        </a:p>
      </dgm:t>
    </dgm:pt>
    <dgm:pt modelId="{D2EAE849-1528-4A1C-8556-D87923BBA312}" type="parTrans" cxnId="{2B392569-856B-4FCC-B4CD-F1A5F3CF0078}">
      <dgm:prSet/>
      <dgm:spPr/>
      <dgm:t>
        <a:bodyPr/>
        <a:lstStyle/>
        <a:p>
          <a:endParaRPr lang="en-GB"/>
        </a:p>
      </dgm:t>
    </dgm:pt>
    <dgm:pt modelId="{032CE914-597E-41A2-9744-47A50DE8D49B}" type="sibTrans" cxnId="{2B392569-856B-4FCC-B4CD-F1A5F3CF0078}">
      <dgm:prSet/>
      <dgm:spPr/>
      <dgm:t>
        <a:bodyPr/>
        <a:lstStyle/>
        <a:p>
          <a:endParaRPr lang="en-GB"/>
        </a:p>
      </dgm:t>
    </dgm:pt>
    <dgm:pt modelId="{9761507F-69FB-402E-A0CB-833711EBC23D}" type="pres">
      <dgm:prSet presAssocID="{118FBACF-133D-43BA-9574-BA50994945B3}" presName="linear" presStyleCnt="0">
        <dgm:presLayoutVars>
          <dgm:dir/>
          <dgm:resizeHandles val="exact"/>
        </dgm:presLayoutVars>
      </dgm:prSet>
      <dgm:spPr/>
    </dgm:pt>
    <dgm:pt modelId="{ED709453-EA57-4876-A828-6558706117FD}" type="pres">
      <dgm:prSet presAssocID="{0C47DFB0-8854-4C96-A971-07812DA15D9A}" presName="comp" presStyleCnt="0"/>
      <dgm:spPr/>
    </dgm:pt>
    <dgm:pt modelId="{E01C18BB-8CCD-4AE0-9300-A07A64DE40BD}" type="pres">
      <dgm:prSet presAssocID="{0C47DFB0-8854-4C96-A971-07812DA15D9A}" presName="box" presStyleLbl="node1" presStyleIdx="0" presStyleCnt="2" custLinFactNeighborY="20451"/>
      <dgm:spPr/>
    </dgm:pt>
    <dgm:pt modelId="{76E2B3F6-76DB-4FC5-8672-9795C4B3BD92}" type="pres">
      <dgm:prSet presAssocID="{0C47DFB0-8854-4C96-A971-07812DA15D9A}" presName="img" presStyleLbl="fgImgPlace1" presStyleIdx="0" presStyleCnt="2" custScaleY="78701" custLinFactNeighborY="20240"/>
      <dgm:spPr>
        <a:blipFill rotWithShape="1">
          <a:blip xmlns:r="http://schemas.openxmlformats.org/officeDocument/2006/relationships" r:embed="rId1"/>
          <a:srcRect/>
          <a:stretch>
            <a:fillRect l="-3000" r="-3000"/>
          </a:stretch>
        </a:blipFill>
      </dgm:spPr>
    </dgm:pt>
    <dgm:pt modelId="{D407ABAB-A744-4E49-8992-F2DBA146A599}" type="pres">
      <dgm:prSet presAssocID="{0C47DFB0-8854-4C96-A971-07812DA15D9A}" presName="text" presStyleLbl="node1" presStyleIdx="0" presStyleCnt="2">
        <dgm:presLayoutVars>
          <dgm:bulletEnabled val="1"/>
        </dgm:presLayoutVars>
      </dgm:prSet>
      <dgm:spPr/>
    </dgm:pt>
    <dgm:pt modelId="{99A8F09E-C59A-440E-B231-28E0A1B1081D}" type="pres">
      <dgm:prSet presAssocID="{CE0E780A-1517-4A23-AC76-C5D0B52D3D12}" presName="spacer" presStyleCnt="0"/>
      <dgm:spPr/>
    </dgm:pt>
    <dgm:pt modelId="{443EA2BF-7FF8-4BBC-85D8-FD7116DF7168}" type="pres">
      <dgm:prSet presAssocID="{CEA9E408-3209-4D2F-878F-78BA2CD3FAB5}" presName="comp" presStyleCnt="0"/>
      <dgm:spPr/>
    </dgm:pt>
    <dgm:pt modelId="{8B4FCEC5-FA48-4B81-9CE2-C5CEEA1134F5}" type="pres">
      <dgm:prSet presAssocID="{CEA9E408-3209-4D2F-878F-78BA2CD3FAB5}" presName="box" presStyleLbl="node1" presStyleIdx="1" presStyleCnt="2" custLinFactNeighborY="11076"/>
      <dgm:spPr/>
    </dgm:pt>
    <dgm:pt modelId="{F49F7C1E-DF71-491C-BAB0-0FE0B97D903E}" type="pres">
      <dgm:prSet presAssocID="{CEA9E408-3209-4D2F-878F-78BA2CD3FAB5}" presName="img" presStyleLbl="fgImgPlace1" presStyleIdx="1" presStyleCnt="2" custScaleY="76885" custLinFactNeighborX="-4932" custLinFactNeighborY="-3697"/>
      <dgm:spPr>
        <a:blipFill rotWithShape="1">
          <a:blip xmlns:r="http://schemas.openxmlformats.org/officeDocument/2006/relationships" r:embed="rId2"/>
          <a:srcRect/>
          <a:stretch>
            <a:fillRect l="-15000" r="-15000"/>
          </a:stretch>
        </a:blipFill>
      </dgm:spPr>
    </dgm:pt>
    <dgm:pt modelId="{60C805ED-3748-4BB8-A64B-ECA791B0D85D}" type="pres">
      <dgm:prSet presAssocID="{CEA9E408-3209-4D2F-878F-78BA2CD3FAB5}" presName="text" presStyleLbl="node1" presStyleIdx="1" presStyleCnt="2">
        <dgm:presLayoutVars>
          <dgm:bulletEnabled val="1"/>
        </dgm:presLayoutVars>
      </dgm:prSet>
      <dgm:spPr/>
    </dgm:pt>
  </dgm:ptLst>
  <dgm:cxnLst>
    <dgm:cxn modelId="{02FA4403-57D0-4B1B-A833-3025C20E7F88}" type="presOf" srcId="{F8A116FD-C834-4314-AD7D-52D1E4900A2F}" destId="{E01C18BB-8CCD-4AE0-9300-A07A64DE40BD}" srcOrd="0" destOrd="2" presId="urn:microsoft.com/office/officeart/2005/8/layout/vList4"/>
    <dgm:cxn modelId="{54F63110-3794-4B4F-8790-C25198B3A63B}" srcId="{118FBACF-133D-43BA-9574-BA50994945B3}" destId="{CEA9E408-3209-4D2F-878F-78BA2CD3FAB5}" srcOrd="1" destOrd="0" parTransId="{8AF54483-7B36-45B2-816A-7098D5C47842}" sibTransId="{F433B412-3AAD-4DF0-9201-39D9E6673D1C}"/>
    <dgm:cxn modelId="{66D19410-733C-45CD-AB24-F9DD84BF5FBC}" type="presOf" srcId="{83FCE0BD-8D12-4AF0-A471-2B86210096E5}" destId="{8B4FCEC5-FA48-4B81-9CE2-C5CEEA1134F5}" srcOrd="0" destOrd="2" presId="urn:microsoft.com/office/officeart/2005/8/layout/vList4"/>
    <dgm:cxn modelId="{E88D522B-4FB7-4E51-9941-20CAA10889CC}" type="presOf" srcId="{189BA1E7-8A31-4C4C-8B94-A4D2C8357D70}" destId="{60C805ED-3748-4BB8-A64B-ECA791B0D85D}" srcOrd="1" destOrd="3" presId="urn:microsoft.com/office/officeart/2005/8/layout/vList4"/>
    <dgm:cxn modelId="{77976737-AE4D-4CA4-B014-10628EFE4D65}" type="presOf" srcId="{CEA9E408-3209-4D2F-878F-78BA2CD3FAB5}" destId="{8B4FCEC5-FA48-4B81-9CE2-C5CEEA1134F5}" srcOrd="0" destOrd="0" presId="urn:microsoft.com/office/officeart/2005/8/layout/vList4"/>
    <dgm:cxn modelId="{E266C860-56C0-4785-8843-168E276B4421}" type="presOf" srcId="{118FBACF-133D-43BA-9574-BA50994945B3}" destId="{9761507F-69FB-402E-A0CB-833711EBC23D}" srcOrd="0" destOrd="0" presId="urn:microsoft.com/office/officeart/2005/8/layout/vList4"/>
    <dgm:cxn modelId="{20627362-7DCC-4FC7-A0EC-56F4D78F01F9}" type="presOf" srcId="{D39C4063-243C-4694-89C6-DF9A88BEBD10}" destId="{D407ABAB-A744-4E49-8992-F2DBA146A599}" srcOrd="1" destOrd="3" presId="urn:microsoft.com/office/officeart/2005/8/layout/vList4"/>
    <dgm:cxn modelId="{DC593645-F9AD-4548-85D9-41E1A446D76E}" type="presOf" srcId="{6328D9DC-DD9E-47DA-82F2-5B43909DC98E}" destId="{E01C18BB-8CCD-4AE0-9300-A07A64DE40BD}" srcOrd="0" destOrd="1" presId="urn:microsoft.com/office/officeart/2005/8/layout/vList4"/>
    <dgm:cxn modelId="{DF5DEA65-BDD1-4B58-97C8-706FB13B0B92}" srcId="{118FBACF-133D-43BA-9574-BA50994945B3}" destId="{0C47DFB0-8854-4C96-A971-07812DA15D9A}" srcOrd="0" destOrd="0" parTransId="{0BDB732F-3A59-43A6-A8B8-B913B7AD9B62}" sibTransId="{CE0E780A-1517-4A23-AC76-C5D0B52D3D12}"/>
    <dgm:cxn modelId="{2B392569-856B-4FCC-B4CD-F1A5F3CF0078}" srcId="{CEA9E408-3209-4D2F-878F-78BA2CD3FAB5}" destId="{189BA1E7-8A31-4C4C-8B94-A4D2C8357D70}" srcOrd="2" destOrd="0" parTransId="{D2EAE849-1528-4A1C-8556-D87923BBA312}" sibTransId="{032CE914-597E-41A2-9744-47A50DE8D49B}"/>
    <dgm:cxn modelId="{B932C46C-5DB8-4B05-A7D6-0F5AA138DE0C}" srcId="{CEA9E408-3209-4D2F-878F-78BA2CD3FAB5}" destId="{61F70910-3970-494B-86AC-75715CA131E6}" srcOrd="0" destOrd="0" parTransId="{BC013D62-1B06-4422-A9A6-D048871E3666}" sibTransId="{5D05D4B3-9953-4882-99E6-6DF1D40C865E}"/>
    <dgm:cxn modelId="{0C36EB4E-1D13-46B6-8279-0E233B1C0279}" type="presOf" srcId="{F8A116FD-C834-4314-AD7D-52D1E4900A2F}" destId="{D407ABAB-A744-4E49-8992-F2DBA146A599}" srcOrd="1" destOrd="2" presId="urn:microsoft.com/office/officeart/2005/8/layout/vList4"/>
    <dgm:cxn modelId="{0319496F-DDF7-4CE0-9AAF-6EB7379C12ED}" srcId="{CEA9E408-3209-4D2F-878F-78BA2CD3FAB5}" destId="{83FCE0BD-8D12-4AF0-A471-2B86210096E5}" srcOrd="1" destOrd="0" parTransId="{E8133C11-C6D2-4011-9EF8-847D82648265}" sibTransId="{4E78A6FD-63F9-43D9-A091-F8B8D652E514}"/>
    <dgm:cxn modelId="{117B7D71-134D-428B-BA8A-5DE40DB2C873}" type="presOf" srcId="{61F70910-3970-494B-86AC-75715CA131E6}" destId="{8B4FCEC5-FA48-4B81-9CE2-C5CEEA1134F5}" srcOrd="0" destOrd="1" presId="urn:microsoft.com/office/officeart/2005/8/layout/vList4"/>
    <dgm:cxn modelId="{F933578F-453A-41F1-845D-E14702A1ED00}" type="presOf" srcId="{189BA1E7-8A31-4C4C-8B94-A4D2C8357D70}" destId="{8B4FCEC5-FA48-4B81-9CE2-C5CEEA1134F5}" srcOrd="0" destOrd="3" presId="urn:microsoft.com/office/officeart/2005/8/layout/vList4"/>
    <dgm:cxn modelId="{71BE6996-0A91-4B9D-9051-0C9EBC06B129}" srcId="{0C47DFB0-8854-4C96-A971-07812DA15D9A}" destId="{D39C4063-243C-4694-89C6-DF9A88BEBD10}" srcOrd="2" destOrd="0" parTransId="{E206F0A7-628A-4B9D-8694-93177263AF70}" sibTransId="{7D6868D2-0573-4B4F-BB78-E495E52B5952}"/>
    <dgm:cxn modelId="{C73A8D9A-A222-4057-A28E-628D3E458A18}" type="presOf" srcId="{0C47DFB0-8854-4C96-A971-07812DA15D9A}" destId="{E01C18BB-8CCD-4AE0-9300-A07A64DE40BD}" srcOrd="0" destOrd="0" presId="urn:microsoft.com/office/officeart/2005/8/layout/vList4"/>
    <dgm:cxn modelId="{671FA99A-4B4E-48F7-AABC-203B1E28CA33}" type="presOf" srcId="{D39C4063-243C-4694-89C6-DF9A88BEBD10}" destId="{E01C18BB-8CCD-4AE0-9300-A07A64DE40BD}" srcOrd="0" destOrd="3" presId="urn:microsoft.com/office/officeart/2005/8/layout/vList4"/>
    <dgm:cxn modelId="{EFF2689D-3ED0-4C65-BE01-F915036D2B30}" type="presOf" srcId="{61F70910-3970-494B-86AC-75715CA131E6}" destId="{60C805ED-3748-4BB8-A64B-ECA791B0D85D}" srcOrd="1" destOrd="1" presId="urn:microsoft.com/office/officeart/2005/8/layout/vList4"/>
    <dgm:cxn modelId="{09B88AA7-FB51-4025-B450-7A3AA36F7022}" srcId="{0C47DFB0-8854-4C96-A971-07812DA15D9A}" destId="{F8A116FD-C834-4314-AD7D-52D1E4900A2F}" srcOrd="1" destOrd="0" parTransId="{7FE7435F-3CC7-459E-B406-175F1547DE57}" sibTransId="{5F7DA5EF-7354-42D7-8B08-474AC1E8B077}"/>
    <dgm:cxn modelId="{07000BB3-5162-483B-91A3-D8715581DDE2}" type="presOf" srcId="{6328D9DC-DD9E-47DA-82F2-5B43909DC98E}" destId="{D407ABAB-A744-4E49-8992-F2DBA146A599}" srcOrd="1" destOrd="1" presId="urn:microsoft.com/office/officeart/2005/8/layout/vList4"/>
    <dgm:cxn modelId="{D0D46EBF-8BDE-4E19-97AD-B7A6037F7AD1}" type="presOf" srcId="{83FCE0BD-8D12-4AF0-A471-2B86210096E5}" destId="{60C805ED-3748-4BB8-A64B-ECA791B0D85D}" srcOrd="1" destOrd="2" presId="urn:microsoft.com/office/officeart/2005/8/layout/vList4"/>
    <dgm:cxn modelId="{6EE0C7CB-4602-445F-8C88-44783DC49D6E}" type="presOf" srcId="{CEA9E408-3209-4D2F-878F-78BA2CD3FAB5}" destId="{60C805ED-3748-4BB8-A64B-ECA791B0D85D}" srcOrd="1" destOrd="0" presId="urn:microsoft.com/office/officeart/2005/8/layout/vList4"/>
    <dgm:cxn modelId="{E6E360E9-47B9-47C0-90E5-5BF69D77BB92}" type="presOf" srcId="{0C47DFB0-8854-4C96-A971-07812DA15D9A}" destId="{D407ABAB-A744-4E49-8992-F2DBA146A599}" srcOrd="1" destOrd="0" presId="urn:microsoft.com/office/officeart/2005/8/layout/vList4"/>
    <dgm:cxn modelId="{12B964ED-E4D4-4025-BA27-C248717EF71F}" srcId="{0C47DFB0-8854-4C96-A971-07812DA15D9A}" destId="{6328D9DC-DD9E-47DA-82F2-5B43909DC98E}" srcOrd="0" destOrd="0" parTransId="{524183C0-CACA-426F-83D0-4B9E7ED07689}" sibTransId="{142ABE01-C653-481F-82BE-85E0894ACCFE}"/>
    <dgm:cxn modelId="{9FFFFD52-014F-4BE9-99B5-5242AB62618B}" type="presParOf" srcId="{9761507F-69FB-402E-A0CB-833711EBC23D}" destId="{ED709453-EA57-4876-A828-6558706117FD}" srcOrd="0" destOrd="0" presId="urn:microsoft.com/office/officeart/2005/8/layout/vList4"/>
    <dgm:cxn modelId="{435C6E6B-6586-45A2-A07F-205E8271D502}" type="presParOf" srcId="{ED709453-EA57-4876-A828-6558706117FD}" destId="{E01C18BB-8CCD-4AE0-9300-A07A64DE40BD}" srcOrd="0" destOrd="0" presId="urn:microsoft.com/office/officeart/2005/8/layout/vList4"/>
    <dgm:cxn modelId="{196831FB-1719-4934-AA40-2B728F0B8CEC}" type="presParOf" srcId="{ED709453-EA57-4876-A828-6558706117FD}" destId="{76E2B3F6-76DB-4FC5-8672-9795C4B3BD92}" srcOrd="1" destOrd="0" presId="urn:microsoft.com/office/officeart/2005/8/layout/vList4"/>
    <dgm:cxn modelId="{2F40F92C-993E-4AD0-BF36-FC82CADE7054}" type="presParOf" srcId="{ED709453-EA57-4876-A828-6558706117FD}" destId="{D407ABAB-A744-4E49-8992-F2DBA146A599}" srcOrd="2" destOrd="0" presId="urn:microsoft.com/office/officeart/2005/8/layout/vList4"/>
    <dgm:cxn modelId="{AA33E67E-F12F-42A7-AD6D-6AD9DD5489B6}" type="presParOf" srcId="{9761507F-69FB-402E-A0CB-833711EBC23D}" destId="{99A8F09E-C59A-440E-B231-28E0A1B1081D}" srcOrd="1" destOrd="0" presId="urn:microsoft.com/office/officeart/2005/8/layout/vList4"/>
    <dgm:cxn modelId="{E842EC78-D8C1-487F-868B-ED0294DCC37C}" type="presParOf" srcId="{9761507F-69FB-402E-A0CB-833711EBC23D}" destId="{443EA2BF-7FF8-4BBC-85D8-FD7116DF7168}" srcOrd="2" destOrd="0" presId="urn:microsoft.com/office/officeart/2005/8/layout/vList4"/>
    <dgm:cxn modelId="{4D8C7ABF-08C7-407A-8C6A-B963148F428A}" type="presParOf" srcId="{443EA2BF-7FF8-4BBC-85D8-FD7116DF7168}" destId="{8B4FCEC5-FA48-4B81-9CE2-C5CEEA1134F5}" srcOrd="0" destOrd="0" presId="urn:microsoft.com/office/officeart/2005/8/layout/vList4"/>
    <dgm:cxn modelId="{9A595C19-6362-4C38-94BB-9614C92A0C8D}" type="presParOf" srcId="{443EA2BF-7FF8-4BBC-85D8-FD7116DF7168}" destId="{F49F7C1E-DF71-491C-BAB0-0FE0B97D903E}" srcOrd="1" destOrd="0" presId="urn:microsoft.com/office/officeart/2005/8/layout/vList4"/>
    <dgm:cxn modelId="{38645DEB-A710-4962-936F-0CD602999F98}" type="presParOf" srcId="{443EA2BF-7FF8-4BBC-85D8-FD7116DF7168}" destId="{60C805ED-3748-4BB8-A64B-ECA791B0D85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8FBACF-133D-43BA-9574-BA50994945B3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C47DFB0-8854-4C96-A971-07812DA15D9A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Материал:</a:t>
          </a:r>
          <a:endParaRPr lang="en-GB" dirty="0">
            <a:solidFill>
              <a:schemeClr val="tx1"/>
            </a:solidFill>
          </a:endParaRPr>
        </a:p>
      </dgm:t>
    </dgm:pt>
    <dgm:pt modelId="{0BDB732F-3A59-43A6-A8B8-B913B7AD9B62}" type="parTrans" cxnId="{DF5DEA65-BDD1-4B58-97C8-706FB13B0B92}">
      <dgm:prSet/>
      <dgm:spPr/>
      <dgm:t>
        <a:bodyPr/>
        <a:lstStyle/>
        <a:p>
          <a:endParaRPr lang="en-GB"/>
        </a:p>
      </dgm:t>
    </dgm:pt>
    <dgm:pt modelId="{CE0E780A-1517-4A23-AC76-C5D0B52D3D12}" type="sibTrans" cxnId="{DF5DEA65-BDD1-4B58-97C8-706FB13B0B92}">
      <dgm:prSet/>
      <dgm:spPr/>
      <dgm:t>
        <a:bodyPr/>
        <a:lstStyle/>
        <a:p>
          <a:endParaRPr lang="en-GB"/>
        </a:p>
      </dgm:t>
    </dgm:pt>
    <dgm:pt modelId="{6328D9DC-DD9E-47DA-82F2-5B43909DC98E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Никелированная латунь,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ru-RU" dirty="0">
              <a:solidFill>
                <a:schemeClr val="tx1"/>
              </a:solidFill>
            </a:rPr>
            <a:t>опционально нержавеющая сталь. </a:t>
          </a:r>
          <a:endParaRPr lang="en-GB" dirty="0">
            <a:solidFill>
              <a:schemeClr val="tx1"/>
            </a:solidFill>
          </a:endParaRPr>
        </a:p>
      </dgm:t>
    </dgm:pt>
    <dgm:pt modelId="{524183C0-CACA-426F-83D0-4B9E7ED07689}" type="parTrans" cxnId="{12B964ED-E4D4-4025-BA27-C248717EF71F}">
      <dgm:prSet/>
      <dgm:spPr/>
      <dgm:t>
        <a:bodyPr/>
        <a:lstStyle/>
        <a:p>
          <a:endParaRPr lang="en-GB"/>
        </a:p>
      </dgm:t>
    </dgm:pt>
    <dgm:pt modelId="{142ABE01-C653-481F-82BE-85E0894ACCFE}" type="sibTrans" cxnId="{12B964ED-E4D4-4025-BA27-C248717EF71F}">
      <dgm:prSet/>
      <dgm:spPr/>
      <dgm:t>
        <a:bodyPr/>
        <a:lstStyle/>
        <a:p>
          <a:endParaRPr lang="en-GB"/>
        </a:p>
      </dgm:t>
    </dgm:pt>
    <dgm:pt modelId="{CEA9E408-3209-4D2F-878F-78BA2CD3FAB5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Конструкция кабельного сальника</a:t>
          </a:r>
          <a:endParaRPr lang="en-GB" dirty="0">
            <a:solidFill>
              <a:schemeClr val="tx1"/>
            </a:solidFill>
          </a:endParaRPr>
        </a:p>
      </dgm:t>
    </dgm:pt>
    <dgm:pt modelId="{8AF54483-7B36-45B2-816A-7098D5C47842}" type="parTrans" cxnId="{54F63110-3794-4B4F-8790-C25198B3A63B}">
      <dgm:prSet/>
      <dgm:spPr/>
      <dgm:t>
        <a:bodyPr/>
        <a:lstStyle/>
        <a:p>
          <a:endParaRPr lang="en-GB"/>
        </a:p>
      </dgm:t>
    </dgm:pt>
    <dgm:pt modelId="{F433B412-3AAD-4DF0-9201-39D9E6673D1C}" type="sibTrans" cxnId="{54F63110-3794-4B4F-8790-C25198B3A63B}">
      <dgm:prSet/>
      <dgm:spPr/>
      <dgm:t>
        <a:bodyPr/>
        <a:lstStyle/>
        <a:p>
          <a:endParaRPr lang="en-GB"/>
        </a:p>
      </dgm:t>
    </dgm:pt>
    <dgm:pt modelId="{61F70910-3970-494B-86AC-75715CA131E6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Взрывозащищенного исполнения</a:t>
          </a:r>
          <a:r>
            <a:rPr lang="en-US" dirty="0">
              <a:solidFill>
                <a:schemeClr val="tx1"/>
              </a:solidFill>
            </a:rPr>
            <a:t> Ex-e, Ex-d,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en-US" dirty="0">
              <a:solidFill>
                <a:schemeClr val="tx1"/>
              </a:solidFill>
            </a:rPr>
            <a:t>IP66</a:t>
          </a:r>
          <a:r>
            <a:rPr lang="ru-RU" dirty="0">
              <a:solidFill>
                <a:schemeClr val="tx1"/>
              </a:solidFill>
            </a:rPr>
            <a:t> в комплекте с контргайкой, кольцом заземления, </a:t>
          </a:r>
          <a:r>
            <a:rPr lang="en-US" dirty="0">
              <a:solidFill>
                <a:schemeClr val="tx1"/>
              </a:solidFill>
            </a:rPr>
            <a:t>IP </a:t>
          </a:r>
          <a:r>
            <a:rPr lang="ru-RU" dirty="0">
              <a:solidFill>
                <a:schemeClr val="tx1"/>
              </a:solidFill>
            </a:rPr>
            <a:t>шайбой и рифленой шайбой</a:t>
          </a:r>
          <a:r>
            <a:rPr lang="en-US" dirty="0">
              <a:solidFill>
                <a:schemeClr val="tx1"/>
              </a:solidFill>
            </a:rPr>
            <a:t>.</a:t>
          </a:r>
          <a:endParaRPr lang="en-GB" dirty="0">
            <a:solidFill>
              <a:schemeClr val="tx1"/>
            </a:solidFill>
          </a:endParaRPr>
        </a:p>
      </dgm:t>
    </dgm:pt>
    <dgm:pt modelId="{BC013D62-1B06-4422-A9A6-D048871E3666}" type="parTrans" cxnId="{B932C46C-5DB8-4B05-A7D6-0F5AA138DE0C}">
      <dgm:prSet/>
      <dgm:spPr/>
      <dgm:t>
        <a:bodyPr/>
        <a:lstStyle/>
        <a:p>
          <a:endParaRPr lang="en-GB"/>
        </a:p>
      </dgm:t>
    </dgm:pt>
    <dgm:pt modelId="{5D05D4B3-9953-4882-99E6-6DF1D40C865E}" type="sibTrans" cxnId="{B932C46C-5DB8-4B05-A7D6-0F5AA138DE0C}">
      <dgm:prSet/>
      <dgm:spPr/>
      <dgm:t>
        <a:bodyPr/>
        <a:lstStyle/>
        <a:p>
          <a:endParaRPr lang="en-GB"/>
        </a:p>
      </dgm:t>
    </dgm:pt>
    <dgm:pt modelId="{390DB6CF-8D2C-442C-8AA7-BC544D3AC149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Монтаж и эксплуатация:</a:t>
          </a:r>
          <a:endParaRPr lang="en-GB" dirty="0">
            <a:solidFill>
              <a:schemeClr val="tx1"/>
            </a:solidFill>
          </a:endParaRPr>
        </a:p>
      </dgm:t>
    </dgm:pt>
    <dgm:pt modelId="{90A421DA-F2BD-4016-8E9F-05E914FA5BD1}" type="parTrans" cxnId="{E40CD449-B8DA-4222-9D68-C06F98C462F0}">
      <dgm:prSet/>
      <dgm:spPr/>
      <dgm:t>
        <a:bodyPr/>
        <a:lstStyle/>
        <a:p>
          <a:endParaRPr lang="en-GB"/>
        </a:p>
      </dgm:t>
    </dgm:pt>
    <dgm:pt modelId="{7B431350-D4A2-4263-86F1-F8054A25AFFE}" type="sibTrans" cxnId="{E40CD449-B8DA-4222-9D68-C06F98C462F0}">
      <dgm:prSet/>
      <dgm:spPr/>
      <dgm:t>
        <a:bodyPr/>
        <a:lstStyle/>
        <a:p>
          <a:endParaRPr lang="en-GB"/>
        </a:p>
      </dgm:t>
    </dgm:pt>
    <dgm:pt modelId="{68150D5F-4123-4036-8C04-F93316A7F952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Все принадлежности, особенно </a:t>
          </a:r>
          <a:r>
            <a:rPr lang="en-US" dirty="0">
              <a:solidFill>
                <a:schemeClr val="tx1"/>
              </a:solidFill>
            </a:rPr>
            <a:t>IP </a:t>
          </a:r>
          <a:r>
            <a:rPr lang="ru-RU" dirty="0">
              <a:solidFill>
                <a:schemeClr val="tx1"/>
              </a:solidFill>
            </a:rPr>
            <a:t>шайбы (нейлоновые прокладки) должны соответствовать минимальной температуре до -40</a:t>
          </a:r>
          <a:r>
            <a:rPr lang="ru-RU" baseline="30000" dirty="0">
              <a:solidFill>
                <a:schemeClr val="tx1"/>
              </a:solidFill>
            </a:rPr>
            <a:t>0</a:t>
          </a:r>
          <a:r>
            <a:rPr lang="ru-RU" dirty="0">
              <a:solidFill>
                <a:schemeClr val="tx1"/>
              </a:solidFill>
            </a:rPr>
            <a:t>С.</a:t>
          </a:r>
          <a:endParaRPr lang="en-GB" dirty="0">
            <a:solidFill>
              <a:schemeClr val="tx1"/>
            </a:solidFill>
          </a:endParaRPr>
        </a:p>
      </dgm:t>
    </dgm:pt>
    <dgm:pt modelId="{2203FA91-7D8F-473D-8150-B90755AAF465}" type="parTrans" cxnId="{0F0FB90E-8EFF-48B1-B49F-012B3FA85BA5}">
      <dgm:prSet/>
      <dgm:spPr/>
      <dgm:t>
        <a:bodyPr/>
        <a:lstStyle/>
        <a:p>
          <a:endParaRPr lang="en-GB"/>
        </a:p>
      </dgm:t>
    </dgm:pt>
    <dgm:pt modelId="{29CDA609-9278-45E9-B185-E9CC713A6243}" type="sibTrans" cxnId="{0F0FB90E-8EFF-48B1-B49F-012B3FA85BA5}">
      <dgm:prSet/>
      <dgm:spPr/>
      <dgm:t>
        <a:bodyPr/>
        <a:lstStyle/>
        <a:p>
          <a:endParaRPr lang="en-GB"/>
        </a:p>
      </dgm:t>
    </dgm:pt>
    <dgm:pt modelId="{F3D646B2-EC93-44F3-A0C0-C1AB4ACC4C39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Конструкция должна подходить для зажима кабельной брони из круглой стальной проволоки.</a:t>
          </a:r>
          <a:endParaRPr lang="en-GB" dirty="0">
            <a:solidFill>
              <a:schemeClr val="tx1"/>
            </a:solidFill>
          </a:endParaRPr>
        </a:p>
      </dgm:t>
    </dgm:pt>
    <dgm:pt modelId="{6B73842E-2E21-4D45-8134-6152AD6461B3}" type="parTrans" cxnId="{D776AFD1-4261-4051-B115-23237E28E4D8}">
      <dgm:prSet/>
      <dgm:spPr/>
      <dgm:t>
        <a:bodyPr/>
        <a:lstStyle/>
        <a:p>
          <a:endParaRPr lang="en-GB"/>
        </a:p>
      </dgm:t>
    </dgm:pt>
    <dgm:pt modelId="{93045F91-51D2-4975-9C51-033E509AD259}" type="sibTrans" cxnId="{D776AFD1-4261-4051-B115-23237E28E4D8}">
      <dgm:prSet/>
      <dgm:spPr/>
      <dgm:t>
        <a:bodyPr/>
        <a:lstStyle/>
        <a:p>
          <a:endParaRPr lang="en-GB"/>
        </a:p>
      </dgm:t>
    </dgm:pt>
    <dgm:pt modelId="{9761507F-69FB-402E-A0CB-833711EBC23D}" type="pres">
      <dgm:prSet presAssocID="{118FBACF-133D-43BA-9574-BA50994945B3}" presName="linear" presStyleCnt="0">
        <dgm:presLayoutVars>
          <dgm:dir/>
          <dgm:resizeHandles val="exact"/>
        </dgm:presLayoutVars>
      </dgm:prSet>
      <dgm:spPr/>
    </dgm:pt>
    <dgm:pt modelId="{ED709453-EA57-4876-A828-6558706117FD}" type="pres">
      <dgm:prSet presAssocID="{0C47DFB0-8854-4C96-A971-07812DA15D9A}" presName="comp" presStyleCnt="0"/>
      <dgm:spPr/>
    </dgm:pt>
    <dgm:pt modelId="{E01C18BB-8CCD-4AE0-9300-A07A64DE40BD}" type="pres">
      <dgm:prSet presAssocID="{0C47DFB0-8854-4C96-A971-07812DA15D9A}" presName="box" presStyleLbl="node1" presStyleIdx="0" presStyleCnt="3" custLinFactNeighborY="20451"/>
      <dgm:spPr/>
    </dgm:pt>
    <dgm:pt modelId="{76E2B3F6-76DB-4FC5-8672-9795C4B3BD92}" type="pres">
      <dgm:prSet presAssocID="{0C47DFB0-8854-4C96-A971-07812DA15D9A}" presName="img" presStyleLbl="fgImgPlace1" presStyleIdx="0" presStyleCnt="3" custLinFactNeighborY="20240"/>
      <dgm:spPr>
        <a:blipFill rotWithShape="1">
          <a:blip xmlns:r="http://schemas.openxmlformats.org/officeDocument/2006/relationships" r:embed="rId1"/>
          <a:srcRect/>
          <a:stretch>
            <a:fillRect l="-13000" r="-13000"/>
          </a:stretch>
        </a:blipFill>
      </dgm:spPr>
    </dgm:pt>
    <dgm:pt modelId="{D407ABAB-A744-4E49-8992-F2DBA146A599}" type="pres">
      <dgm:prSet presAssocID="{0C47DFB0-8854-4C96-A971-07812DA15D9A}" presName="text" presStyleLbl="node1" presStyleIdx="0" presStyleCnt="3">
        <dgm:presLayoutVars>
          <dgm:bulletEnabled val="1"/>
        </dgm:presLayoutVars>
      </dgm:prSet>
      <dgm:spPr/>
    </dgm:pt>
    <dgm:pt modelId="{99A8F09E-C59A-440E-B231-28E0A1B1081D}" type="pres">
      <dgm:prSet presAssocID="{CE0E780A-1517-4A23-AC76-C5D0B52D3D12}" presName="spacer" presStyleCnt="0"/>
      <dgm:spPr/>
    </dgm:pt>
    <dgm:pt modelId="{443EA2BF-7FF8-4BBC-85D8-FD7116DF7168}" type="pres">
      <dgm:prSet presAssocID="{CEA9E408-3209-4D2F-878F-78BA2CD3FAB5}" presName="comp" presStyleCnt="0"/>
      <dgm:spPr/>
    </dgm:pt>
    <dgm:pt modelId="{8B4FCEC5-FA48-4B81-9CE2-C5CEEA1134F5}" type="pres">
      <dgm:prSet presAssocID="{CEA9E408-3209-4D2F-878F-78BA2CD3FAB5}" presName="box" presStyleLbl="node1" presStyleIdx="1" presStyleCnt="3" custLinFactNeighborY="11076"/>
      <dgm:spPr/>
    </dgm:pt>
    <dgm:pt modelId="{F49F7C1E-DF71-491C-BAB0-0FE0B97D903E}" type="pres">
      <dgm:prSet presAssocID="{CEA9E408-3209-4D2F-878F-78BA2CD3FAB5}" presName="img" presStyleLbl="fgImgPlace1" presStyleIdx="1" presStyleCnt="3" custLinFactNeighborY="20240"/>
      <dgm:spPr>
        <a:blipFill rotWithShape="1">
          <a:blip xmlns:r="http://schemas.openxmlformats.org/officeDocument/2006/relationships" r:embed="rId2"/>
          <a:srcRect/>
          <a:stretch>
            <a:fillRect l="-2000" r="-2000"/>
          </a:stretch>
        </a:blipFill>
      </dgm:spPr>
    </dgm:pt>
    <dgm:pt modelId="{60C805ED-3748-4BB8-A64B-ECA791B0D85D}" type="pres">
      <dgm:prSet presAssocID="{CEA9E408-3209-4D2F-878F-78BA2CD3FAB5}" presName="text" presStyleLbl="node1" presStyleIdx="1" presStyleCnt="3">
        <dgm:presLayoutVars>
          <dgm:bulletEnabled val="1"/>
        </dgm:presLayoutVars>
      </dgm:prSet>
      <dgm:spPr/>
    </dgm:pt>
    <dgm:pt modelId="{5AA97C78-C9F7-4B97-ABF6-285358925CE9}" type="pres">
      <dgm:prSet presAssocID="{F433B412-3AAD-4DF0-9201-39D9E6673D1C}" presName="spacer" presStyleCnt="0"/>
      <dgm:spPr/>
    </dgm:pt>
    <dgm:pt modelId="{E1E8ABCE-6E2A-4000-8113-D4A4BE6B009D}" type="pres">
      <dgm:prSet presAssocID="{390DB6CF-8D2C-442C-8AA7-BC544D3AC149}" presName="comp" presStyleCnt="0"/>
      <dgm:spPr/>
    </dgm:pt>
    <dgm:pt modelId="{3D9C40B6-4BC6-4C95-B521-B8DC2C1CC7CE}" type="pres">
      <dgm:prSet presAssocID="{390DB6CF-8D2C-442C-8AA7-BC544D3AC149}" presName="box" presStyleLbl="node1" presStyleIdx="2" presStyleCnt="3" custLinFactNeighborY="2298"/>
      <dgm:spPr/>
    </dgm:pt>
    <dgm:pt modelId="{8C3CC384-C1BD-439E-BD71-6E0A227DF94E}" type="pres">
      <dgm:prSet presAssocID="{390DB6CF-8D2C-442C-8AA7-BC544D3AC149}" presName="img" presStyleLbl="fgImgPlace1" presStyleIdx="2" presStyleCnt="3" custLinFactNeighborX="521" custLinFactNeighborY="-426"/>
      <dgm:spPr>
        <a:blipFill rotWithShape="1">
          <a:blip xmlns:r="http://schemas.openxmlformats.org/officeDocument/2006/relationships" r:embed="rId3"/>
          <a:srcRect/>
          <a:stretch>
            <a:fillRect t="-6000" b="-6000"/>
          </a:stretch>
        </a:blipFill>
      </dgm:spPr>
    </dgm:pt>
    <dgm:pt modelId="{51DF3E29-4BF5-4AD1-A527-AE45BD3880EE}" type="pres">
      <dgm:prSet presAssocID="{390DB6CF-8D2C-442C-8AA7-BC544D3AC149}" presName="text" presStyleLbl="node1" presStyleIdx="2" presStyleCnt="3">
        <dgm:presLayoutVars>
          <dgm:bulletEnabled val="1"/>
        </dgm:presLayoutVars>
      </dgm:prSet>
      <dgm:spPr/>
    </dgm:pt>
  </dgm:ptLst>
  <dgm:cxnLst>
    <dgm:cxn modelId="{0F0FB90E-8EFF-48B1-B49F-012B3FA85BA5}" srcId="{390DB6CF-8D2C-442C-8AA7-BC544D3AC149}" destId="{68150D5F-4123-4036-8C04-F93316A7F952}" srcOrd="0" destOrd="0" parTransId="{2203FA91-7D8F-473D-8150-B90755AAF465}" sibTransId="{29CDA609-9278-45E9-B185-E9CC713A6243}"/>
    <dgm:cxn modelId="{54F63110-3794-4B4F-8790-C25198B3A63B}" srcId="{118FBACF-133D-43BA-9574-BA50994945B3}" destId="{CEA9E408-3209-4D2F-878F-78BA2CD3FAB5}" srcOrd="1" destOrd="0" parTransId="{8AF54483-7B36-45B2-816A-7098D5C47842}" sibTransId="{F433B412-3AAD-4DF0-9201-39D9E6673D1C}"/>
    <dgm:cxn modelId="{77976737-AE4D-4CA4-B014-10628EFE4D65}" type="presOf" srcId="{CEA9E408-3209-4D2F-878F-78BA2CD3FAB5}" destId="{8B4FCEC5-FA48-4B81-9CE2-C5CEEA1134F5}" srcOrd="0" destOrd="0" presId="urn:microsoft.com/office/officeart/2005/8/layout/vList4"/>
    <dgm:cxn modelId="{E266C860-56C0-4785-8843-168E276B4421}" type="presOf" srcId="{118FBACF-133D-43BA-9574-BA50994945B3}" destId="{9761507F-69FB-402E-A0CB-833711EBC23D}" srcOrd="0" destOrd="0" presId="urn:microsoft.com/office/officeart/2005/8/layout/vList4"/>
    <dgm:cxn modelId="{DC593645-F9AD-4548-85D9-41E1A446D76E}" type="presOf" srcId="{6328D9DC-DD9E-47DA-82F2-5B43909DC98E}" destId="{E01C18BB-8CCD-4AE0-9300-A07A64DE40BD}" srcOrd="0" destOrd="1" presId="urn:microsoft.com/office/officeart/2005/8/layout/vList4"/>
    <dgm:cxn modelId="{DF5DEA65-BDD1-4B58-97C8-706FB13B0B92}" srcId="{118FBACF-133D-43BA-9574-BA50994945B3}" destId="{0C47DFB0-8854-4C96-A971-07812DA15D9A}" srcOrd="0" destOrd="0" parTransId="{0BDB732F-3A59-43A6-A8B8-B913B7AD9B62}" sibTransId="{CE0E780A-1517-4A23-AC76-C5D0B52D3D12}"/>
    <dgm:cxn modelId="{E40CD449-B8DA-4222-9D68-C06F98C462F0}" srcId="{118FBACF-133D-43BA-9574-BA50994945B3}" destId="{390DB6CF-8D2C-442C-8AA7-BC544D3AC149}" srcOrd="2" destOrd="0" parTransId="{90A421DA-F2BD-4016-8E9F-05E914FA5BD1}" sibTransId="{7B431350-D4A2-4263-86F1-F8054A25AFFE}"/>
    <dgm:cxn modelId="{B932C46C-5DB8-4B05-A7D6-0F5AA138DE0C}" srcId="{CEA9E408-3209-4D2F-878F-78BA2CD3FAB5}" destId="{61F70910-3970-494B-86AC-75715CA131E6}" srcOrd="0" destOrd="0" parTransId="{BC013D62-1B06-4422-A9A6-D048871E3666}" sibTransId="{5D05D4B3-9953-4882-99E6-6DF1D40C865E}"/>
    <dgm:cxn modelId="{18800D6D-BCA4-4776-8797-9D8B204D0D15}" type="presOf" srcId="{390DB6CF-8D2C-442C-8AA7-BC544D3AC149}" destId="{51DF3E29-4BF5-4AD1-A527-AE45BD3880EE}" srcOrd="1" destOrd="0" presId="urn:microsoft.com/office/officeart/2005/8/layout/vList4"/>
    <dgm:cxn modelId="{117B7D71-134D-428B-BA8A-5DE40DB2C873}" type="presOf" srcId="{61F70910-3970-494B-86AC-75715CA131E6}" destId="{8B4FCEC5-FA48-4B81-9CE2-C5CEEA1134F5}" srcOrd="0" destOrd="1" presId="urn:microsoft.com/office/officeart/2005/8/layout/vList4"/>
    <dgm:cxn modelId="{9933507F-1CA3-42F3-96A7-53B409DBAF3B}" type="presOf" srcId="{68150D5F-4123-4036-8C04-F93316A7F952}" destId="{3D9C40B6-4BC6-4C95-B521-B8DC2C1CC7CE}" srcOrd="0" destOrd="1" presId="urn:microsoft.com/office/officeart/2005/8/layout/vList4"/>
    <dgm:cxn modelId="{71F21A94-1409-440D-A3EF-A11CBE10CC80}" type="presOf" srcId="{390DB6CF-8D2C-442C-8AA7-BC544D3AC149}" destId="{3D9C40B6-4BC6-4C95-B521-B8DC2C1CC7CE}" srcOrd="0" destOrd="0" presId="urn:microsoft.com/office/officeart/2005/8/layout/vList4"/>
    <dgm:cxn modelId="{C73A8D9A-A222-4057-A28E-628D3E458A18}" type="presOf" srcId="{0C47DFB0-8854-4C96-A971-07812DA15D9A}" destId="{E01C18BB-8CCD-4AE0-9300-A07A64DE40BD}" srcOrd="0" destOrd="0" presId="urn:microsoft.com/office/officeart/2005/8/layout/vList4"/>
    <dgm:cxn modelId="{EFF2689D-3ED0-4C65-BE01-F915036D2B30}" type="presOf" srcId="{61F70910-3970-494B-86AC-75715CA131E6}" destId="{60C805ED-3748-4BB8-A64B-ECA791B0D85D}" srcOrd="1" destOrd="1" presId="urn:microsoft.com/office/officeart/2005/8/layout/vList4"/>
    <dgm:cxn modelId="{07000BB3-5162-483B-91A3-D8715581DDE2}" type="presOf" srcId="{6328D9DC-DD9E-47DA-82F2-5B43909DC98E}" destId="{D407ABAB-A744-4E49-8992-F2DBA146A599}" srcOrd="1" destOrd="1" presId="urn:microsoft.com/office/officeart/2005/8/layout/vList4"/>
    <dgm:cxn modelId="{C8E3ACBD-2AD4-4D88-BDCD-E227074C4E19}" type="presOf" srcId="{F3D646B2-EC93-44F3-A0C0-C1AB4ACC4C39}" destId="{8B4FCEC5-FA48-4B81-9CE2-C5CEEA1134F5}" srcOrd="0" destOrd="2" presId="urn:microsoft.com/office/officeart/2005/8/layout/vList4"/>
    <dgm:cxn modelId="{6EE0C7CB-4602-445F-8C88-44783DC49D6E}" type="presOf" srcId="{CEA9E408-3209-4D2F-878F-78BA2CD3FAB5}" destId="{60C805ED-3748-4BB8-A64B-ECA791B0D85D}" srcOrd="1" destOrd="0" presId="urn:microsoft.com/office/officeart/2005/8/layout/vList4"/>
    <dgm:cxn modelId="{D776AFD1-4261-4051-B115-23237E28E4D8}" srcId="{CEA9E408-3209-4D2F-878F-78BA2CD3FAB5}" destId="{F3D646B2-EC93-44F3-A0C0-C1AB4ACC4C39}" srcOrd="1" destOrd="0" parTransId="{6B73842E-2E21-4D45-8134-6152AD6461B3}" sibTransId="{93045F91-51D2-4975-9C51-033E509AD259}"/>
    <dgm:cxn modelId="{E6E360E9-47B9-47C0-90E5-5BF69D77BB92}" type="presOf" srcId="{0C47DFB0-8854-4C96-A971-07812DA15D9A}" destId="{D407ABAB-A744-4E49-8992-F2DBA146A599}" srcOrd="1" destOrd="0" presId="urn:microsoft.com/office/officeart/2005/8/layout/vList4"/>
    <dgm:cxn modelId="{12B964ED-E4D4-4025-BA27-C248717EF71F}" srcId="{0C47DFB0-8854-4C96-A971-07812DA15D9A}" destId="{6328D9DC-DD9E-47DA-82F2-5B43909DC98E}" srcOrd="0" destOrd="0" parTransId="{524183C0-CACA-426F-83D0-4B9E7ED07689}" sibTransId="{142ABE01-C653-481F-82BE-85E0894ACCFE}"/>
    <dgm:cxn modelId="{75EE4AF1-DA0D-4818-92F6-25B3CB1B29FC}" type="presOf" srcId="{F3D646B2-EC93-44F3-A0C0-C1AB4ACC4C39}" destId="{60C805ED-3748-4BB8-A64B-ECA791B0D85D}" srcOrd="1" destOrd="2" presId="urn:microsoft.com/office/officeart/2005/8/layout/vList4"/>
    <dgm:cxn modelId="{1CADCDFB-552E-4A77-B0AC-907DF1EDD936}" type="presOf" srcId="{68150D5F-4123-4036-8C04-F93316A7F952}" destId="{51DF3E29-4BF5-4AD1-A527-AE45BD3880EE}" srcOrd="1" destOrd="1" presId="urn:microsoft.com/office/officeart/2005/8/layout/vList4"/>
    <dgm:cxn modelId="{9FFFFD52-014F-4BE9-99B5-5242AB62618B}" type="presParOf" srcId="{9761507F-69FB-402E-A0CB-833711EBC23D}" destId="{ED709453-EA57-4876-A828-6558706117FD}" srcOrd="0" destOrd="0" presId="urn:microsoft.com/office/officeart/2005/8/layout/vList4"/>
    <dgm:cxn modelId="{435C6E6B-6586-45A2-A07F-205E8271D502}" type="presParOf" srcId="{ED709453-EA57-4876-A828-6558706117FD}" destId="{E01C18BB-8CCD-4AE0-9300-A07A64DE40BD}" srcOrd="0" destOrd="0" presId="urn:microsoft.com/office/officeart/2005/8/layout/vList4"/>
    <dgm:cxn modelId="{196831FB-1719-4934-AA40-2B728F0B8CEC}" type="presParOf" srcId="{ED709453-EA57-4876-A828-6558706117FD}" destId="{76E2B3F6-76DB-4FC5-8672-9795C4B3BD92}" srcOrd="1" destOrd="0" presId="urn:microsoft.com/office/officeart/2005/8/layout/vList4"/>
    <dgm:cxn modelId="{2F40F92C-993E-4AD0-BF36-FC82CADE7054}" type="presParOf" srcId="{ED709453-EA57-4876-A828-6558706117FD}" destId="{D407ABAB-A744-4E49-8992-F2DBA146A599}" srcOrd="2" destOrd="0" presId="urn:microsoft.com/office/officeart/2005/8/layout/vList4"/>
    <dgm:cxn modelId="{AA33E67E-F12F-42A7-AD6D-6AD9DD5489B6}" type="presParOf" srcId="{9761507F-69FB-402E-A0CB-833711EBC23D}" destId="{99A8F09E-C59A-440E-B231-28E0A1B1081D}" srcOrd="1" destOrd="0" presId="urn:microsoft.com/office/officeart/2005/8/layout/vList4"/>
    <dgm:cxn modelId="{E842EC78-D8C1-487F-868B-ED0294DCC37C}" type="presParOf" srcId="{9761507F-69FB-402E-A0CB-833711EBC23D}" destId="{443EA2BF-7FF8-4BBC-85D8-FD7116DF7168}" srcOrd="2" destOrd="0" presId="urn:microsoft.com/office/officeart/2005/8/layout/vList4"/>
    <dgm:cxn modelId="{4D8C7ABF-08C7-407A-8C6A-B963148F428A}" type="presParOf" srcId="{443EA2BF-7FF8-4BBC-85D8-FD7116DF7168}" destId="{8B4FCEC5-FA48-4B81-9CE2-C5CEEA1134F5}" srcOrd="0" destOrd="0" presId="urn:microsoft.com/office/officeart/2005/8/layout/vList4"/>
    <dgm:cxn modelId="{9A595C19-6362-4C38-94BB-9614C92A0C8D}" type="presParOf" srcId="{443EA2BF-7FF8-4BBC-85D8-FD7116DF7168}" destId="{F49F7C1E-DF71-491C-BAB0-0FE0B97D903E}" srcOrd="1" destOrd="0" presId="urn:microsoft.com/office/officeart/2005/8/layout/vList4"/>
    <dgm:cxn modelId="{38645DEB-A710-4962-936F-0CD602999F98}" type="presParOf" srcId="{443EA2BF-7FF8-4BBC-85D8-FD7116DF7168}" destId="{60C805ED-3748-4BB8-A64B-ECA791B0D85D}" srcOrd="2" destOrd="0" presId="urn:microsoft.com/office/officeart/2005/8/layout/vList4"/>
    <dgm:cxn modelId="{99B3C9F8-F2E5-4F70-9418-22B60E92FD7C}" type="presParOf" srcId="{9761507F-69FB-402E-A0CB-833711EBC23D}" destId="{5AA97C78-C9F7-4B97-ABF6-285358925CE9}" srcOrd="3" destOrd="0" presId="urn:microsoft.com/office/officeart/2005/8/layout/vList4"/>
    <dgm:cxn modelId="{20744EA8-EC12-4A51-AAC8-AB70CBE09997}" type="presParOf" srcId="{9761507F-69FB-402E-A0CB-833711EBC23D}" destId="{E1E8ABCE-6E2A-4000-8113-D4A4BE6B009D}" srcOrd="4" destOrd="0" presId="urn:microsoft.com/office/officeart/2005/8/layout/vList4"/>
    <dgm:cxn modelId="{09EE5DBF-6E52-47FB-98D1-3529713A916C}" type="presParOf" srcId="{E1E8ABCE-6E2A-4000-8113-D4A4BE6B009D}" destId="{3D9C40B6-4BC6-4C95-B521-B8DC2C1CC7CE}" srcOrd="0" destOrd="0" presId="urn:microsoft.com/office/officeart/2005/8/layout/vList4"/>
    <dgm:cxn modelId="{B7AB38F7-3668-45C1-9D93-BB915C716E40}" type="presParOf" srcId="{E1E8ABCE-6E2A-4000-8113-D4A4BE6B009D}" destId="{8C3CC384-C1BD-439E-BD71-6E0A227DF94E}" srcOrd="1" destOrd="0" presId="urn:microsoft.com/office/officeart/2005/8/layout/vList4"/>
    <dgm:cxn modelId="{DDC12A82-D436-4DB1-9F22-89F583305511}" type="presParOf" srcId="{E1E8ABCE-6E2A-4000-8113-D4A4BE6B009D}" destId="{51DF3E29-4BF5-4AD1-A527-AE45BD3880E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18FBACF-133D-43BA-9574-BA50994945B3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C47DFB0-8854-4C96-A971-07812DA15D9A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Материал:</a:t>
          </a:r>
          <a:endParaRPr lang="en-GB" dirty="0">
            <a:solidFill>
              <a:schemeClr val="tx1"/>
            </a:solidFill>
          </a:endParaRPr>
        </a:p>
      </dgm:t>
    </dgm:pt>
    <dgm:pt modelId="{0BDB732F-3A59-43A6-A8B8-B913B7AD9B62}" type="parTrans" cxnId="{DF5DEA65-BDD1-4B58-97C8-706FB13B0B92}">
      <dgm:prSet/>
      <dgm:spPr/>
      <dgm:t>
        <a:bodyPr/>
        <a:lstStyle/>
        <a:p>
          <a:endParaRPr lang="en-GB"/>
        </a:p>
      </dgm:t>
    </dgm:pt>
    <dgm:pt modelId="{CE0E780A-1517-4A23-AC76-C5D0B52D3D12}" type="sibTrans" cxnId="{DF5DEA65-BDD1-4B58-97C8-706FB13B0B92}">
      <dgm:prSet/>
      <dgm:spPr/>
      <dgm:t>
        <a:bodyPr/>
        <a:lstStyle/>
        <a:p>
          <a:endParaRPr lang="en-GB"/>
        </a:p>
      </dgm:t>
    </dgm:pt>
    <dgm:pt modelId="{6328D9DC-DD9E-47DA-82F2-5B43909DC98E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Материал должен быть устойчив к агрессивным средам к примеру стеклопластик или нержавеющая сталь. </a:t>
          </a:r>
          <a:endParaRPr lang="en-GB" dirty="0">
            <a:solidFill>
              <a:schemeClr val="tx1"/>
            </a:solidFill>
          </a:endParaRPr>
        </a:p>
      </dgm:t>
    </dgm:pt>
    <dgm:pt modelId="{524183C0-CACA-426F-83D0-4B9E7ED07689}" type="parTrans" cxnId="{12B964ED-E4D4-4025-BA27-C248717EF71F}">
      <dgm:prSet/>
      <dgm:spPr/>
      <dgm:t>
        <a:bodyPr/>
        <a:lstStyle/>
        <a:p>
          <a:endParaRPr lang="en-GB"/>
        </a:p>
      </dgm:t>
    </dgm:pt>
    <dgm:pt modelId="{142ABE01-C653-481F-82BE-85E0894ACCFE}" type="sibTrans" cxnId="{12B964ED-E4D4-4025-BA27-C248717EF71F}">
      <dgm:prSet/>
      <dgm:spPr/>
      <dgm:t>
        <a:bodyPr/>
        <a:lstStyle/>
        <a:p>
          <a:endParaRPr lang="en-GB"/>
        </a:p>
      </dgm:t>
    </dgm:pt>
    <dgm:pt modelId="{D39C4063-243C-4694-89C6-DF9A88BEBD10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Материал должен обладать антистатическими свойствами.</a:t>
          </a:r>
          <a:endParaRPr lang="en-GB" dirty="0">
            <a:solidFill>
              <a:schemeClr val="tx1"/>
            </a:solidFill>
          </a:endParaRPr>
        </a:p>
      </dgm:t>
    </dgm:pt>
    <dgm:pt modelId="{E206F0A7-628A-4B9D-8694-93177263AF70}" type="parTrans" cxnId="{71BE6996-0A91-4B9D-9051-0C9EBC06B129}">
      <dgm:prSet/>
      <dgm:spPr/>
      <dgm:t>
        <a:bodyPr/>
        <a:lstStyle/>
        <a:p>
          <a:endParaRPr lang="en-GB"/>
        </a:p>
      </dgm:t>
    </dgm:pt>
    <dgm:pt modelId="{7D6868D2-0573-4B4F-BB78-E495E52B5952}" type="sibTrans" cxnId="{71BE6996-0A91-4B9D-9051-0C9EBC06B129}">
      <dgm:prSet/>
      <dgm:spPr/>
      <dgm:t>
        <a:bodyPr/>
        <a:lstStyle/>
        <a:p>
          <a:endParaRPr lang="en-GB"/>
        </a:p>
      </dgm:t>
    </dgm:pt>
    <dgm:pt modelId="{CEA9E408-3209-4D2F-878F-78BA2CD3FAB5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Конструкция распределительной коробки: </a:t>
          </a:r>
          <a:endParaRPr lang="en-GB" dirty="0">
            <a:solidFill>
              <a:schemeClr val="tx1"/>
            </a:solidFill>
          </a:endParaRPr>
        </a:p>
      </dgm:t>
    </dgm:pt>
    <dgm:pt modelId="{8AF54483-7B36-45B2-816A-7098D5C47842}" type="parTrans" cxnId="{54F63110-3794-4B4F-8790-C25198B3A63B}">
      <dgm:prSet/>
      <dgm:spPr/>
      <dgm:t>
        <a:bodyPr/>
        <a:lstStyle/>
        <a:p>
          <a:endParaRPr lang="en-GB"/>
        </a:p>
      </dgm:t>
    </dgm:pt>
    <dgm:pt modelId="{F433B412-3AAD-4DF0-9201-39D9E6673D1C}" type="sibTrans" cxnId="{54F63110-3794-4B4F-8790-C25198B3A63B}">
      <dgm:prSet/>
      <dgm:spPr/>
      <dgm:t>
        <a:bodyPr/>
        <a:lstStyle/>
        <a:p>
          <a:endParaRPr lang="en-GB"/>
        </a:p>
      </dgm:t>
    </dgm:pt>
    <dgm:pt modelId="{61F70910-3970-494B-86AC-75715CA131E6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Коробка должна быть взрывозащищенного исполнения </a:t>
          </a:r>
          <a:r>
            <a:rPr lang="en-US" dirty="0">
              <a:solidFill>
                <a:schemeClr val="tx1"/>
              </a:solidFill>
            </a:rPr>
            <a:t>Ex-e, IP 66</a:t>
          </a:r>
          <a:r>
            <a:rPr lang="ru-RU" dirty="0">
              <a:solidFill>
                <a:schemeClr val="tx1"/>
              </a:solidFill>
            </a:rPr>
            <a:t>.</a:t>
          </a:r>
          <a:endParaRPr lang="en-GB" dirty="0">
            <a:solidFill>
              <a:schemeClr val="tx1"/>
            </a:solidFill>
          </a:endParaRPr>
        </a:p>
      </dgm:t>
    </dgm:pt>
    <dgm:pt modelId="{BC013D62-1B06-4422-A9A6-D048871E3666}" type="parTrans" cxnId="{B932C46C-5DB8-4B05-A7D6-0F5AA138DE0C}">
      <dgm:prSet/>
      <dgm:spPr/>
      <dgm:t>
        <a:bodyPr/>
        <a:lstStyle/>
        <a:p>
          <a:endParaRPr lang="en-GB"/>
        </a:p>
      </dgm:t>
    </dgm:pt>
    <dgm:pt modelId="{5D05D4B3-9953-4882-99E6-6DF1D40C865E}" type="sibTrans" cxnId="{B932C46C-5DB8-4B05-A7D6-0F5AA138DE0C}">
      <dgm:prSet/>
      <dgm:spPr/>
      <dgm:t>
        <a:bodyPr/>
        <a:lstStyle/>
        <a:p>
          <a:endParaRPr lang="en-GB"/>
        </a:p>
      </dgm:t>
    </dgm:pt>
    <dgm:pt modelId="{390DB6CF-8D2C-442C-8AA7-BC544D3AC149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GB" dirty="0">
            <a:solidFill>
              <a:schemeClr val="tx1"/>
            </a:solidFill>
          </a:endParaRPr>
        </a:p>
      </dgm:t>
    </dgm:pt>
    <dgm:pt modelId="{90A421DA-F2BD-4016-8E9F-05E914FA5BD1}" type="parTrans" cxnId="{E40CD449-B8DA-4222-9D68-C06F98C462F0}">
      <dgm:prSet/>
      <dgm:spPr/>
      <dgm:t>
        <a:bodyPr/>
        <a:lstStyle/>
        <a:p>
          <a:endParaRPr lang="en-GB"/>
        </a:p>
      </dgm:t>
    </dgm:pt>
    <dgm:pt modelId="{7B431350-D4A2-4263-86F1-F8054A25AFFE}" type="sibTrans" cxnId="{E40CD449-B8DA-4222-9D68-C06F98C462F0}">
      <dgm:prSet/>
      <dgm:spPr/>
      <dgm:t>
        <a:bodyPr/>
        <a:lstStyle/>
        <a:p>
          <a:endParaRPr lang="en-GB"/>
        </a:p>
      </dgm:t>
    </dgm:pt>
    <dgm:pt modelId="{C356A2C0-5632-4F30-AFA4-3F6E51C6539D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Парные терминалы должны иметь заводскую перемычку.</a:t>
          </a:r>
          <a:endParaRPr lang="en-GB" dirty="0">
            <a:solidFill>
              <a:schemeClr val="tx1"/>
            </a:solidFill>
          </a:endParaRPr>
        </a:p>
      </dgm:t>
    </dgm:pt>
    <dgm:pt modelId="{59EBA618-95C3-4FB2-8566-9C84707AD052}" type="parTrans" cxnId="{7218F64C-B519-4D00-8AE7-3A8C41707517}">
      <dgm:prSet/>
      <dgm:spPr/>
      <dgm:t>
        <a:bodyPr/>
        <a:lstStyle/>
        <a:p>
          <a:endParaRPr lang="en-GB"/>
        </a:p>
      </dgm:t>
    </dgm:pt>
    <dgm:pt modelId="{6D0EF3F5-91DE-4833-9061-ECE8AABED1E2}" type="sibTrans" cxnId="{7218F64C-B519-4D00-8AE7-3A8C41707517}">
      <dgm:prSet/>
      <dgm:spPr/>
      <dgm:t>
        <a:bodyPr/>
        <a:lstStyle/>
        <a:p>
          <a:endParaRPr lang="en-GB"/>
        </a:p>
      </dgm:t>
    </dgm:pt>
    <dgm:pt modelId="{68150D5F-4123-4036-8C04-F93316A7F952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Коробка должна подходить для установки </a:t>
          </a:r>
          <a:r>
            <a:rPr lang="ru-RU" dirty="0" err="1">
              <a:solidFill>
                <a:schemeClr val="tx1"/>
              </a:solidFill>
            </a:rPr>
            <a:t>Ех</a:t>
          </a:r>
          <a:r>
            <a:rPr lang="ru-RU" dirty="0">
              <a:solidFill>
                <a:schemeClr val="tx1"/>
              </a:solidFill>
            </a:rPr>
            <a:t> кабельных сальников, при поставке все кабельные выходы должны иметь сертифицированные </a:t>
          </a:r>
          <a:r>
            <a:rPr lang="ru-RU" dirty="0" err="1">
              <a:solidFill>
                <a:schemeClr val="tx1"/>
              </a:solidFill>
            </a:rPr>
            <a:t>Ех</a:t>
          </a:r>
          <a:r>
            <a:rPr lang="ru-RU" dirty="0">
              <a:solidFill>
                <a:schemeClr val="tx1"/>
              </a:solidFill>
            </a:rPr>
            <a:t> заглушки.</a:t>
          </a:r>
          <a:endParaRPr lang="en-GB" dirty="0">
            <a:solidFill>
              <a:schemeClr val="tx1"/>
            </a:solidFill>
          </a:endParaRPr>
        </a:p>
      </dgm:t>
    </dgm:pt>
    <dgm:pt modelId="{2203FA91-7D8F-473D-8150-B90755AAF465}" type="parTrans" cxnId="{0F0FB90E-8EFF-48B1-B49F-012B3FA85BA5}">
      <dgm:prSet/>
      <dgm:spPr/>
      <dgm:t>
        <a:bodyPr/>
        <a:lstStyle/>
        <a:p>
          <a:endParaRPr lang="en-GB"/>
        </a:p>
      </dgm:t>
    </dgm:pt>
    <dgm:pt modelId="{29CDA609-9278-45E9-B185-E9CC713A6243}" type="sibTrans" cxnId="{0F0FB90E-8EFF-48B1-B49F-012B3FA85BA5}">
      <dgm:prSet/>
      <dgm:spPr/>
      <dgm:t>
        <a:bodyPr/>
        <a:lstStyle/>
        <a:p>
          <a:endParaRPr lang="en-GB"/>
        </a:p>
      </dgm:t>
    </dgm:pt>
    <dgm:pt modelId="{9A4751CE-A1CB-4164-8D5B-DB2569B1DBBB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Материал должен быть прочным и выдерживать ударную нагрузку до 20 </a:t>
          </a:r>
          <a:r>
            <a:rPr lang="ru-RU" dirty="0" err="1">
              <a:solidFill>
                <a:schemeClr val="tx1"/>
              </a:solidFill>
            </a:rPr>
            <a:t>Нм</a:t>
          </a:r>
          <a:endParaRPr lang="en-GB" dirty="0">
            <a:solidFill>
              <a:schemeClr val="tx1"/>
            </a:solidFill>
          </a:endParaRPr>
        </a:p>
      </dgm:t>
    </dgm:pt>
    <dgm:pt modelId="{A5AC95A2-1319-453F-AF8F-93B73579C958}" type="parTrans" cxnId="{B6E43003-FA73-4959-B945-78F41757B98A}">
      <dgm:prSet/>
      <dgm:spPr/>
      <dgm:t>
        <a:bodyPr/>
        <a:lstStyle/>
        <a:p>
          <a:endParaRPr lang="en-GB"/>
        </a:p>
      </dgm:t>
    </dgm:pt>
    <dgm:pt modelId="{1BB2025A-C1D9-43FD-8DB4-0062CF7B77B4}" type="sibTrans" cxnId="{B6E43003-FA73-4959-B945-78F41757B98A}">
      <dgm:prSet/>
      <dgm:spPr/>
      <dgm:t>
        <a:bodyPr/>
        <a:lstStyle/>
        <a:p>
          <a:endParaRPr lang="en-GB"/>
        </a:p>
      </dgm:t>
    </dgm:pt>
    <dgm:pt modelId="{901AC2E2-236C-4172-87B5-3AC5D0D2ADD3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Непрерывная заземляющая пластина должна быть установлена внутри коробки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ru-RU" dirty="0">
              <a:solidFill>
                <a:schemeClr val="tx1"/>
              </a:solidFill>
            </a:rPr>
            <a:t>и заземляющий болт должен быть выведен наружу.</a:t>
          </a:r>
          <a:endParaRPr lang="en-GB" dirty="0">
            <a:solidFill>
              <a:schemeClr val="tx1"/>
            </a:solidFill>
          </a:endParaRPr>
        </a:p>
      </dgm:t>
    </dgm:pt>
    <dgm:pt modelId="{E4341C42-6FC8-4A51-B493-FF3EDCE88811}" type="parTrans" cxnId="{57AB161B-744E-4F65-AFB5-86CCEA773DC9}">
      <dgm:prSet/>
      <dgm:spPr/>
      <dgm:t>
        <a:bodyPr/>
        <a:lstStyle/>
        <a:p>
          <a:endParaRPr lang="en-GB"/>
        </a:p>
      </dgm:t>
    </dgm:pt>
    <dgm:pt modelId="{6556B526-8EEA-4ECC-925E-DA4701F82604}" type="sibTrans" cxnId="{57AB161B-744E-4F65-AFB5-86CCEA773DC9}">
      <dgm:prSet/>
      <dgm:spPr/>
      <dgm:t>
        <a:bodyPr/>
        <a:lstStyle/>
        <a:p>
          <a:endParaRPr lang="en-GB"/>
        </a:p>
      </dgm:t>
    </dgm:pt>
    <dgm:pt modelId="{70CA7F8F-5C10-48E3-94F0-696ECF8D2A96}">
      <dgm:prSet/>
      <dgm:spPr/>
      <dgm:t>
        <a:bodyPr/>
        <a:lstStyle/>
        <a:p>
          <a:endParaRPr lang="en-GB" dirty="0">
            <a:solidFill>
              <a:schemeClr val="tx1"/>
            </a:solidFill>
          </a:endParaRPr>
        </a:p>
      </dgm:t>
    </dgm:pt>
    <dgm:pt modelId="{6C6CD1ED-8897-4E54-B5BC-B3DCA4DC47FE}" type="parTrans" cxnId="{1188D7F2-4F98-4DE4-AF70-225540B90CBD}">
      <dgm:prSet/>
      <dgm:spPr/>
      <dgm:t>
        <a:bodyPr/>
        <a:lstStyle/>
        <a:p>
          <a:endParaRPr lang="en-GB"/>
        </a:p>
      </dgm:t>
    </dgm:pt>
    <dgm:pt modelId="{D0C4839A-8B11-475D-AB33-87718E12DBF5}" type="sibTrans" cxnId="{1188D7F2-4F98-4DE4-AF70-225540B90CBD}">
      <dgm:prSet/>
      <dgm:spPr/>
      <dgm:t>
        <a:bodyPr/>
        <a:lstStyle/>
        <a:p>
          <a:endParaRPr lang="en-GB"/>
        </a:p>
      </dgm:t>
    </dgm:pt>
    <dgm:pt modelId="{59780E9A-6C22-4804-AA9D-8DBCC29C1C8D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 err="1">
              <a:solidFill>
                <a:schemeClr val="tx1"/>
              </a:solidFill>
            </a:rPr>
            <a:t>Клемный</a:t>
          </a:r>
          <a:r>
            <a:rPr lang="ru-RU" dirty="0">
              <a:solidFill>
                <a:schemeClr val="tx1"/>
              </a:solidFill>
            </a:rPr>
            <a:t> терминал должен быть надежно закреплен на дин-рейке. </a:t>
          </a:r>
          <a:endParaRPr lang="en-GB" dirty="0">
            <a:solidFill>
              <a:schemeClr val="tx1"/>
            </a:solidFill>
          </a:endParaRPr>
        </a:p>
      </dgm:t>
    </dgm:pt>
    <dgm:pt modelId="{2A5DC5AD-F63C-4855-A94E-D0B884C1BA29}" type="parTrans" cxnId="{63A02039-78A8-4B14-B16F-3CED5ADF9183}">
      <dgm:prSet/>
      <dgm:spPr/>
      <dgm:t>
        <a:bodyPr/>
        <a:lstStyle/>
        <a:p>
          <a:endParaRPr lang="en-GB"/>
        </a:p>
      </dgm:t>
    </dgm:pt>
    <dgm:pt modelId="{290EF040-7DC7-40B7-8076-E50E7E547E09}" type="sibTrans" cxnId="{63A02039-78A8-4B14-B16F-3CED5ADF9183}">
      <dgm:prSet/>
      <dgm:spPr/>
      <dgm:t>
        <a:bodyPr/>
        <a:lstStyle/>
        <a:p>
          <a:endParaRPr lang="en-GB"/>
        </a:p>
      </dgm:t>
    </dgm:pt>
    <dgm:pt modelId="{9761507F-69FB-402E-A0CB-833711EBC23D}" type="pres">
      <dgm:prSet presAssocID="{118FBACF-133D-43BA-9574-BA50994945B3}" presName="linear" presStyleCnt="0">
        <dgm:presLayoutVars>
          <dgm:dir/>
          <dgm:resizeHandles val="exact"/>
        </dgm:presLayoutVars>
      </dgm:prSet>
      <dgm:spPr/>
    </dgm:pt>
    <dgm:pt modelId="{ED709453-EA57-4876-A828-6558706117FD}" type="pres">
      <dgm:prSet presAssocID="{0C47DFB0-8854-4C96-A971-07812DA15D9A}" presName="comp" presStyleCnt="0"/>
      <dgm:spPr/>
    </dgm:pt>
    <dgm:pt modelId="{E01C18BB-8CCD-4AE0-9300-A07A64DE40BD}" type="pres">
      <dgm:prSet presAssocID="{0C47DFB0-8854-4C96-A971-07812DA15D9A}" presName="box" presStyleLbl="node1" presStyleIdx="0" presStyleCnt="3" custLinFactNeighborY="20451"/>
      <dgm:spPr/>
    </dgm:pt>
    <dgm:pt modelId="{76E2B3F6-76DB-4FC5-8672-9795C4B3BD92}" type="pres">
      <dgm:prSet presAssocID="{0C47DFB0-8854-4C96-A971-07812DA15D9A}" presName="img" presStyleLbl="fgImgPlace1" presStyleIdx="0" presStyleCnt="3" custLinFactNeighborY="20240"/>
      <dgm:spPr>
        <a:blipFill rotWithShape="1">
          <a:blip xmlns:r="http://schemas.openxmlformats.org/officeDocument/2006/relationships" r:embed="rId1"/>
          <a:srcRect/>
          <a:stretch>
            <a:fillRect t="-17000" b="-17000"/>
          </a:stretch>
        </a:blipFill>
      </dgm:spPr>
    </dgm:pt>
    <dgm:pt modelId="{D407ABAB-A744-4E49-8992-F2DBA146A599}" type="pres">
      <dgm:prSet presAssocID="{0C47DFB0-8854-4C96-A971-07812DA15D9A}" presName="text" presStyleLbl="node1" presStyleIdx="0" presStyleCnt="3">
        <dgm:presLayoutVars>
          <dgm:bulletEnabled val="1"/>
        </dgm:presLayoutVars>
      </dgm:prSet>
      <dgm:spPr/>
    </dgm:pt>
    <dgm:pt modelId="{99A8F09E-C59A-440E-B231-28E0A1B1081D}" type="pres">
      <dgm:prSet presAssocID="{CE0E780A-1517-4A23-AC76-C5D0B52D3D12}" presName="spacer" presStyleCnt="0"/>
      <dgm:spPr/>
    </dgm:pt>
    <dgm:pt modelId="{443EA2BF-7FF8-4BBC-85D8-FD7116DF7168}" type="pres">
      <dgm:prSet presAssocID="{CEA9E408-3209-4D2F-878F-78BA2CD3FAB5}" presName="comp" presStyleCnt="0"/>
      <dgm:spPr/>
    </dgm:pt>
    <dgm:pt modelId="{8B4FCEC5-FA48-4B81-9CE2-C5CEEA1134F5}" type="pres">
      <dgm:prSet presAssocID="{CEA9E408-3209-4D2F-878F-78BA2CD3FAB5}" presName="box" presStyleLbl="node1" presStyleIdx="1" presStyleCnt="3" custLinFactNeighborY="11076"/>
      <dgm:spPr/>
    </dgm:pt>
    <dgm:pt modelId="{F49F7C1E-DF71-491C-BAB0-0FE0B97D903E}" type="pres">
      <dgm:prSet presAssocID="{CEA9E408-3209-4D2F-878F-78BA2CD3FAB5}" presName="img" presStyleLbl="fgImgPlace1" presStyleIdx="1" presStyleCnt="3" custLinFactNeighborY="20240"/>
      <dgm:spPr>
        <a:blipFill rotWithShape="1">
          <a:blip xmlns:r="http://schemas.openxmlformats.org/officeDocument/2006/relationships" r:embed="rId2"/>
          <a:srcRect/>
          <a:stretch>
            <a:fillRect l="-8000" r="-8000"/>
          </a:stretch>
        </a:blipFill>
      </dgm:spPr>
    </dgm:pt>
    <dgm:pt modelId="{60C805ED-3748-4BB8-A64B-ECA791B0D85D}" type="pres">
      <dgm:prSet presAssocID="{CEA9E408-3209-4D2F-878F-78BA2CD3FAB5}" presName="text" presStyleLbl="node1" presStyleIdx="1" presStyleCnt="3">
        <dgm:presLayoutVars>
          <dgm:bulletEnabled val="1"/>
        </dgm:presLayoutVars>
      </dgm:prSet>
      <dgm:spPr/>
    </dgm:pt>
    <dgm:pt modelId="{5AA97C78-C9F7-4B97-ABF6-285358925CE9}" type="pres">
      <dgm:prSet presAssocID="{F433B412-3AAD-4DF0-9201-39D9E6673D1C}" presName="spacer" presStyleCnt="0"/>
      <dgm:spPr/>
    </dgm:pt>
    <dgm:pt modelId="{E1E8ABCE-6E2A-4000-8113-D4A4BE6B009D}" type="pres">
      <dgm:prSet presAssocID="{390DB6CF-8D2C-442C-8AA7-BC544D3AC149}" presName="comp" presStyleCnt="0"/>
      <dgm:spPr/>
    </dgm:pt>
    <dgm:pt modelId="{3D9C40B6-4BC6-4C95-B521-B8DC2C1CC7CE}" type="pres">
      <dgm:prSet presAssocID="{390DB6CF-8D2C-442C-8AA7-BC544D3AC149}" presName="box" presStyleLbl="node1" presStyleIdx="2" presStyleCnt="3" custLinFactNeighborY="2298"/>
      <dgm:spPr/>
    </dgm:pt>
    <dgm:pt modelId="{8C3CC384-C1BD-439E-BD71-6E0A227DF94E}" type="pres">
      <dgm:prSet presAssocID="{390DB6CF-8D2C-442C-8AA7-BC544D3AC149}" presName="img" presStyleLbl="fgImgPlace1" presStyleIdx="2" presStyleCnt="3" custLinFactNeighborX="521" custLinFactNeighborY="-426"/>
      <dgm:spPr>
        <a:blipFill rotWithShape="1">
          <a:blip xmlns:r="http://schemas.openxmlformats.org/officeDocument/2006/relationships" r:embed="rId3"/>
          <a:srcRect/>
          <a:stretch>
            <a:fillRect l="-4000" r="-4000"/>
          </a:stretch>
        </a:blipFill>
      </dgm:spPr>
    </dgm:pt>
    <dgm:pt modelId="{51DF3E29-4BF5-4AD1-A527-AE45BD3880EE}" type="pres">
      <dgm:prSet presAssocID="{390DB6CF-8D2C-442C-8AA7-BC544D3AC149}" presName="text" presStyleLbl="node1" presStyleIdx="2" presStyleCnt="3">
        <dgm:presLayoutVars>
          <dgm:bulletEnabled val="1"/>
        </dgm:presLayoutVars>
      </dgm:prSet>
      <dgm:spPr/>
    </dgm:pt>
  </dgm:ptLst>
  <dgm:cxnLst>
    <dgm:cxn modelId="{B6E43003-FA73-4959-B945-78F41757B98A}" srcId="{0C47DFB0-8854-4C96-A971-07812DA15D9A}" destId="{9A4751CE-A1CB-4164-8D5B-DB2569B1DBBB}" srcOrd="2" destOrd="0" parTransId="{A5AC95A2-1319-453F-AF8F-93B73579C958}" sibTransId="{1BB2025A-C1D9-43FD-8DB4-0062CF7B77B4}"/>
    <dgm:cxn modelId="{0F0FB90E-8EFF-48B1-B49F-012B3FA85BA5}" srcId="{390DB6CF-8D2C-442C-8AA7-BC544D3AC149}" destId="{68150D5F-4123-4036-8C04-F93316A7F952}" srcOrd="1" destOrd="0" parTransId="{2203FA91-7D8F-473D-8150-B90755AAF465}" sibTransId="{29CDA609-9278-45E9-B185-E9CC713A6243}"/>
    <dgm:cxn modelId="{506C830F-B4D0-4DEC-9798-A3BD12C4EFB3}" type="presOf" srcId="{70CA7F8F-5C10-48E3-94F0-696ECF8D2A96}" destId="{60C805ED-3748-4BB8-A64B-ECA791B0D85D}" srcOrd="1" destOrd="4" presId="urn:microsoft.com/office/officeart/2005/8/layout/vList4"/>
    <dgm:cxn modelId="{54F63110-3794-4B4F-8790-C25198B3A63B}" srcId="{118FBACF-133D-43BA-9574-BA50994945B3}" destId="{CEA9E408-3209-4D2F-878F-78BA2CD3FAB5}" srcOrd="1" destOrd="0" parTransId="{8AF54483-7B36-45B2-816A-7098D5C47842}" sibTransId="{F433B412-3AAD-4DF0-9201-39D9E6673D1C}"/>
    <dgm:cxn modelId="{513D7D16-E8C1-4E2A-845F-B85C5F92B648}" type="presOf" srcId="{59780E9A-6C22-4804-AA9D-8DBCC29C1C8D}" destId="{60C805ED-3748-4BB8-A64B-ECA791B0D85D}" srcOrd="1" destOrd="3" presId="urn:microsoft.com/office/officeart/2005/8/layout/vList4"/>
    <dgm:cxn modelId="{57AB161B-744E-4F65-AFB5-86CCEA773DC9}" srcId="{CEA9E408-3209-4D2F-878F-78BA2CD3FAB5}" destId="{901AC2E2-236C-4172-87B5-3AC5D0D2ADD3}" srcOrd="1" destOrd="0" parTransId="{E4341C42-6FC8-4A51-B493-FF3EDCE88811}" sibTransId="{6556B526-8EEA-4ECC-925E-DA4701F82604}"/>
    <dgm:cxn modelId="{77976737-AE4D-4CA4-B014-10628EFE4D65}" type="presOf" srcId="{CEA9E408-3209-4D2F-878F-78BA2CD3FAB5}" destId="{8B4FCEC5-FA48-4B81-9CE2-C5CEEA1134F5}" srcOrd="0" destOrd="0" presId="urn:microsoft.com/office/officeart/2005/8/layout/vList4"/>
    <dgm:cxn modelId="{63A02039-78A8-4B14-B16F-3CED5ADF9183}" srcId="{CEA9E408-3209-4D2F-878F-78BA2CD3FAB5}" destId="{59780E9A-6C22-4804-AA9D-8DBCC29C1C8D}" srcOrd="2" destOrd="0" parTransId="{2A5DC5AD-F63C-4855-A94E-D0B884C1BA29}" sibTransId="{290EF040-7DC7-40B7-8076-E50E7E547E09}"/>
    <dgm:cxn modelId="{E266C860-56C0-4785-8843-168E276B4421}" type="presOf" srcId="{118FBACF-133D-43BA-9574-BA50994945B3}" destId="{9761507F-69FB-402E-A0CB-833711EBC23D}" srcOrd="0" destOrd="0" presId="urn:microsoft.com/office/officeart/2005/8/layout/vList4"/>
    <dgm:cxn modelId="{20627362-7DCC-4FC7-A0EC-56F4D78F01F9}" type="presOf" srcId="{D39C4063-243C-4694-89C6-DF9A88BEBD10}" destId="{D407ABAB-A744-4E49-8992-F2DBA146A599}" srcOrd="1" destOrd="2" presId="urn:microsoft.com/office/officeart/2005/8/layout/vList4"/>
    <dgm:cxn modelId="{DC593645-F9AD-4548-85D9-41E1A446D76E}" type="presOf" srcId="{6328D9DC-DD9E-47DA-82F2-5B43909DC98E}" destId="{E01C18BB-8CCD-4AE0-9300-A07A64DE40BD}" srcOrd="0" destOrd="1" presId="urn:microsoft.com/office/officeart/2005/8/layout/vList4"/>
    <dgm:cxn modelId="{DF5DEA65-BDD1-4B58-97C8-706FB13B0B92}" srcId="{118FBACF-133D-43BA-9574-BA50994945B3}" destId="{0C47DFB0-8854-4C96-A971-07812DA15D9A}" srcOrd="0" destOrd="0" parTransId="{0BDB732F-3A59-43A6-A8B8-B913B7AD9B62}" sibTransId="{CE0E780A-1517-4A23-AC76-C5D0B52D3D12}"/>
    <dgm:cxn modelId="{E40CD449-B8DA-4222-9D68-C06F98C462F0}" srcId="{118FBACF-133D-43BA-9574-BA50994945B3}" destId="{390DB6CF-8D2C-442C-8AA7-BC544D3AC149}" srcOrd="2" destOrd="0" parTransId="{90A421DA-F2BD-4016-8E9F-05E914FA5BD1}" sibTransId="{7B431350-D4A2-4263-86F1-F8054A25AFFE}"/>
    <dgm:cxn modelId="{B932C46C-5DB8-4B05-A7D6-0F5AA138DE0C}" srcId="{CEA9E408-3209-4D2F-878F-78BA2CD3FAB5}" destId="{61F70910-3970-494B-86AC-75715CA131E6}" srcOrd="0" destOrd="0" parTransId="{BC013D62-1B06-4422-A9A6-D048871E3666}" sibTransId="{5D05D4B3-9953-4882-99E6-6DF1D40C865E}"/>
    <dgm:cxn modelId="{7218F64C-B519-4D00-8AE7-3A8C41707517}" srcId="{390DB6CF-8D2C-442C-8AA7-BC544D3AC149}" destId="{C356A2C0-5632-4F30-AFA4-3F6E51C6539D}" srcOrd="0" destOrd="0" parTransId="{59EBA618-95C3-4FB2-8566-9C84707AD052}" sibTransId="{6D0EF3F5-91DE-4833-9061-ECE8AABED1E2}"/>
    <dgm:cxn modelId="{18800D6D-BCA4-4776-8797-9D8B204D0D15}" type="presOf" srcId="{390DB6CF-8D2C-442C-8AA7-BC544D3AC149}" destId="{51DF3E29-4BF5-4AD1-A527-AE45BD3880EE}" srcOrd="1" destOrd="0" presId="urn:microsoft.com/office/officeart/2005/8/layout/vList4"/>
    <dgm:cxn modelId="{117B7D71-134D-428B-BA8A-5DE40DB2C873}" type="presOf" srcId="{61F70910-3970-494B-86AC-75715CA131E6}" destId="{8B4FCEC5-FA48-4B81-9CE2-C5CEEA1134F5}" srcOrd="0" destOrd="1" presId="urn:microsoft.com/office/officeart/2005/8/layout/vList4"/>
    <dgm:cxn modelId="{794EA77C-31A4-4A46-AAA4-EB1CC0C2969D}" type="presOf" srcId="{59780E9A-6C22-4804-AA9D-8DBCC29C1C8D}" destId="{8B4FCEC5-FA48-4B81-9CE2-C5CEEA1134F5}" srcOrd="0" destOrd="3" presId="urn:microsoft.com/office/officeart/2005/8/layout/vList4"/>
    <dgm:cxn modelId="{9933507F-1CA3-42F3-96A7-53B409DBAF3B}" type="presOf" srcId="{68150D5F-4123-4036-8C04-F93316A7F952}" destId="{3D9C40B6-4BC6-4C95-B521-B8DC2C1CC7CE}" srcOrd="0" destOrd="2" presId="urn:microsoft.com/office/officeart/2005/8/layout/vList4"/>
    <dgm:cxn modelId="{71F21A94-1409-440D-A3EF-A11CBE10CC80}" type="presOf" srcId="{390DB6CF-8D2C-442C-8AA7-BC544D3AC149}" destId="{3D9C40B6-4BC6-4C95-B521-B8DC2C1CC7CE}" srcOrd="0" destOrd="0" presId="urn:microsoft.com/office/officeart/2005/8/layout/vList4"/>
    <dgm:cxn modelId="{71BE6996-0A91-4B9D-9051-0C9EBC06B129}" srcId="{0C47DFB0-8854-4C96-A971-07812DA15D9A}" destId="{D39C4063-243C-4694-89C6-DF9A88BEBD10}" srcOrd="1" destOrd="0" parTransId="{E206F0A7-628A-4B9D-8694-93177263AF70}" sibTransId="{7D6868D2-0573-4B4F-BB78-E495E52B5952}"/>
    <dgm:cxn modelId="{2B887D9A-70DC-462C-9ED5-49D8BBE594E0}" type="presOf" srcId="{C356A2C0-5632-4F30-AFA4-3F6E51C6539D}" destId="{51DF3E29-4BF5-4AD1-A527-AE45BD3880EE}" srcOrd="1" destOrd="1" presId="urn:microsoft.com/office/officeart/2005/8/layout/vList4"/>
    <dgm:cxn modelId="{C73A8D9A-A222-4057-A28E-628D3E458A18}" type="presOf" srcId="{0C47DFB0-8854-4C96-A971-07812DA15D9A}" destId="{E01C18BB-8CCD-4AE0-9300-A07A64DE40BD}" srcOrd="0" destOrd="0" presId="urn:microsoft.com/office/officeart/2005/8/layout/vList4"/>
    <dgm:cxn modelId="{671FA99A-4B4E-48F7-AABC-203B1E28CA33}" type="presOf" srcId="{D39C4063-243C-4694-89C6-DF9A88BEBD10}" destId="{E01C18BB-8CCD-4AE0-9300-A07A64DE40BD}" srcOrd="0" destOrd="2" presId="urn:microsoft.com/office/officeart/2005/8/layout/vList4"/>
    <dgm:cxn modelId="{EFF2689D-3ED0-4C65-BE01-F915036D2B30}" type="presOf" srcId="{61F70910-3970-494B-86AC-75715CA131E6}" destId="{60C805ED-3748-4BB8-A64B-ECA791B0D85D}" srcOrd="1" destOrd="1" presId="urn:microsoft.com/office/officeart/2005/8/layout/vList4"/>
    <dgm:cxn modelId="{291E2BAA-F9B9-4816-97F2-8FF24B8E1670}" type="presOf" srcId="{901AC2E2-236C-4172-87B5-3AC5D0D2ADD3}" destId="{8B4FCEC5-FA48-4B81-9CE2-C5CEEA1134F5}" srcOrd="0" destOrd="2" presId="urn:microsoft.com/office/officeart/2005/8/layout/vList4"/>
    <dgm:cxn modelId="{A55721AF-611A-4988-B2D6-FF7CC5B32745}" type="presOf" srcId="{9A4751CE-A1CB-4164-8D5B-DB2569B1DBBB}" destId="{D407ABAB-A744-4E49-8992-F2DBA146A599}" srcOrd="1" destOrd="3" presId="urn:microsoft.com/office/officeart/2005/8/layout/vList4"/>
    <dgm:cxn modelId="{BD55DEB2-136A-4206-BE25-2E5FAD393338}" type="presOf" srcId="{C356A2C0-5632-4F30-AFA4-3F6E51C6539D}" destId="{3D9C40B6-4BC6-4C95-B521-B8DC2C1CC7CE}" srcOrd="0" destOrd="1" presId="urn:microsoft.com/office/officeart/2005/8/layout/vList4"/>
    <dgm:cxn modelId="{07000BB3-5162-483B-91A3-D8715581DDE2}" type="presOf" srcId="{6328D9DC-DD9E-47DA-82F2-5B43909DC98E}" destId="{D407ABAB-A744-4E49-8992-F2DBA146A599}" srcOrd="1" destOrd="1" presId="urn:microsoft.com/office/officeart/2005/8/layout/vList4"/>
    <dgm:cxn modelId="{32EFFCC8-AF65-4286-A1B0-522451A20571}" type="presOf" srcId="{901AC2E2-236C-4172-87B5-3AC5D0D2ADD3}" destId="{60C805ED-3748-4BB8-A64B-ECA791B0D85D}" srcOrd="1" destOrd="2" presId="urn:microsoft.com/office/officeart/2005/8/layout/vList4"/>
    <dgm:cxn modelId="{6EE0C7CB-4602-445F-8C88-44783DC49D6E}" type="presOf" srcId="{CEA9E408-3209-4D2F-878F-78BA2CD3FAB5}" destId="{60C805ED-3748-4BB8-A64B-ECA791B0D85D}" srcOrd="1" destOrd="0" presId="urn:microsoft.com/office/officeart/2005/8/layout/vList4"/>
    <dgm:cxn modelId="{77514CE5-0EFF-482B-BE8A-7066BF1F84B9}" type="presOf" srcId="{70CA7F8F-5C10-48E3-94F0-696ECF8D2A96}" destId="{8B4FCEC5-FA48-4B81-9CE2-C5CEEA1134F5}" srcOrd="0" destOrd="4" presId="urn:microsoft.com/office/officeart/2005/8/layout/vList4"/>
    <dgm:cxn modelId="{E6E360E9-47B9-47C0-90E5-5BF69D77BB92}" type="presOf" srcId="{0C47DFB0-8854-4C96-A971-07812DA15D9A}" destId="{D407ABAB-A744-4E49-8992-F2DBA146A599}" srcOrd="1" destOrd="0" presId="urn:microsoft.com/office/officeart/2005/8/layout/vList4"/>
    <dgm:cxn modelId="{12B964ED-E4D4-4025-BA27-C248717EF71F}" srcId="{0C47DFB0-8854-4C96-A971-07812DA15D9A}" destId="{6328D9DC-DD9E-47DA-82F2-5B43909DC98E}" srcOrd="0" destOrd="0" parTransId="{524183C0-CACA-426F-83D0-4B9E7ED07689}" sibTransId="{142ABE01-C653-481F-82BE-85E0894ACCFE}"/>
    <dgm:cxn modelId="{1188D7F2-4F98-4DE4-AF70-225540B90CBD}" srcId="{CEA9E408-3209-4D2F-878F-78BA2CD3FAB5}" destId="{70CA7F8F-5C10-48E3-94F0-696ECF8D2A96}" srcOrd="3" destOrd="0" parTransId="{6C6CD1ED-8897-4E54-B5BC-B3DCA4DC47FE}" sibTransId="{D0C4839A-8B11-475D-AB33-87718E12DBF5}"/>
    <dgm:cxn modelId="{5C5B01F7-F08F-4C9D-AA8A-13736854A782}" type="presOf" srcId="{9A4751CE-A1CB-4164-8D5B-DB2569B1DBBB}" destId="{E01C18BB-8CCD-4AE0-9300-A07A64DE40BD}" srcOrd="0" destOrd="3" presId="urn:microsoft.com/office/officeart/2005/8/layout/vList4"/>
    <dgm:cxn modelId="{1CADCDFB-552E-4A77-B0AC-907DF1EDD936}" type="presOf" srcId="{68150D5F-4123-4036-8C04-F93316A7F952}" destId="{51DF3E29-4BF5-4AD1-A527-AE45BD3880EE}" srcOrd="1" destOrd="2" presId="urn:microsoft.com/office/officeart/2005/8/layout/vList4"/>
    <dgm:cxn modelId="{9FFFFD52-014F-4BE9-99B5-5242AB62618B}" type="presParOf" srcId="{9761507F-69FB-402E-A0CB-833711EBC23D}" destId="{ED709453-EA57-4876-A828-6558706117FD}" srcOrd="0" destOrd="0" presId="urn:microsoft.com/office/officeart/2005/8/layout/vList4"/>
    <dgm:cxn modelId="{435C6E6B-6586-45A2-A07F-205E8271D502}" type="presParOf" srcId="{ED709453-EA57-4876-A828-6558706117FD}" destId="{E01C18BB-8CCD-4AE0-9300-A07A64DE40BD}" srcOrd="0" destOrd="0" presId="urn:microsoft.com/office/officeart/2005/8/layout/vList4"/>
    <dgm:cxn modelId="{196831FB-1719-4934-AA40-2B728F0B8CEC}" type="presParOf" srcId="{ED709453-EA57-4876-A828-6558706117FD}" destId="{76E2B3F6-76DB-4FC5-8672-9795C4B3BD92}" srcOrd="1" destOrd="0" presId="urn:microsoft.com/office/officeart/2005/8/layout/vList4"/>
    <dgm:cxn modelId="{2F40F92C-993E-4AD0-BF36-FC82CADE7054}" type="presParOf" srcId="{ED709453-EA57-4876-A828-6558706117FD}" destId="{D407ABAB-A744-4E49-8992-F2DBA146A599}" srcOrd="2" destOrd="0" presId="urn:microsoft.com/office/officeart/2005/8/layout/vList4"/>
    <dgm:cxn modelId="{AA33E67E-F12F-42A7-AD6D-6AD9DD5489B6}" type="presParOf" srcId="{9761507F-69FB-402E-A0CB-833711EBC23D}" destId="{99A8F09E-C59A-440E-B231-28E0A1B1081D}" srcOrd="1" destOrd="0" presId="urn:microsoft.com/office/officeart/2005/8/layout/vList4"/>
    <dgm:cxn modelId="{E842EC78-D8C1-487F-868B-ED0294DCC37C}" type="presParOf" srcId="{9761507F-69FB-402E-A0CB-833711EBC23D}" destId="{443EA2BF-7FF8-4BBC-85D8-FD7116DF7168}" srcOrd="2" destOrd="0" presId="urn:microsoft.com/office/officeart/2005/8/layout/vList4"/>
    <dgm:cxn modelId="{4D8C7ABF-08C7-407A-8C6A-B963148F428A}" type="presParOf" srcId="{443EA2BF-7FF8-4BBC-85D8-FD7116DF7168}" destId="{8B4FCEC5-FA48-4B81-9CE2-C5CEEA1134F5}" srcOrd="0" destOrd="0" presId="urn:microsoft.com/office/officeart/2005/8/layout/vList4"/>
    <dgm:cxn modelId="{9A595C19-6362-4C38-94BB-9614C92A0C8D}" type="presParOf" srcId="{443EA2BF-7FF8-4BBC-85D8-FD7116DF7168}" destId="{F49F7C1E-DF71-491C-BAB0-0FE0B97D903E}" srcOrd="1" destOrd="0" presId="urn:microsoft.com/office/officeart/2005/8/layout/vList4"/>
    <dgm:cxn modelId="{38645DEB-A710-4962-936F-0CD602999F98}" type="presParOf" srcId="{443EA2BF-7FF8-4BBC-85D8-FD7116DF7168}" destId="{60C805ED-3748-4BB8-A64B-ECA791B0D85D}" srcOrd="2" destOrd="0" presId="urn:microsoft.com/office/officeart/2005/8/layout/vList4"/>
    <dgm:cxn modelId="{99B3C9F8-F2E5-4F70-9418-22B60E92FD7C}" type="presParOf" srcId="{9761507F-69FB-402E-A0CB-833711EBC23D}" destId="{5AA97C78-C9F7-4B97-ABF6-285358925CE9}" srcOrd="3" destOrd="0" presId="urn:microsoft.com/office/officeart/2005/8/layout/vList4"/>
    <dgm:cxn modelId="{20744EA8-EC12-4A51-AAC8-AB70CBE09997}" type="presParOf" srcId="{9761507F-69FB-402E-A0CB-833711EBC23D}" destId="{E1E8ABCE-6E2A-4000-8113-D4A4BE6B009D}" srcOrd="4" destOrd="0" presId="urn:microsoft.com/office/officeart/2005/8/layout/vList4"/>
    <dgm:cxn modelId="{09EE5DBF-6E52-47FB-98D1-3529713A916C}" type="presParOf" srcId="{E1E8ABCE-6E2A-4000-8113-D4A4BE6B009D}" destId="{3D9C40B6-4BC6-4C95-B521-B8DC2C1CC7CE}" srcOrd="0" destOrd="0" presId="urn:microsoft.com/office/officeart/2005/8/layout/vList4"/>
    <dgm:cxn modelId="{B7AB38F7-3668-45C1-9D93-BB915C716E40}" type="presParOf" srcId="{E1E8ABCE-6E2A-4000-8113-D4A4BE6B009D}" destId="{8C3CC384-C1BD-439E-BD71-6E0A227DF94E}" srcOrd="1" destOrd="0" presId="urn:microsoft.com/office/officeart/2005/8/layout/vList4"/>
    <dgm:cxn modelId="{DDC12A82-D436-4DB1-9F22-89F583305511}" type="presParOf" srcId="{E1E8ABCE-6E2A-4000-8113-D4A4BE6B009D}" destId="{51DF3E29-4BF5-4AD1-A527-AE45BD3880E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18FBACF-133D-43BA-9574-BA50994945B3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C47DFB0-8854-4C96-A971-07812DA15D9A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Конструкция кабеля:</a:t>
          </a:r>
          <a:endParaRPr lang="en-GB" dirty="0">
            <a:solidFill>
              <a:schemeClr val="tx1"/>
            </a:solidFill>
          </a:endParaRPr>
        </a:p>
      </dgm:t>
    </dgm:pt>
    <dgm:pt modelId="{0BDB732F-3A59-43A6-A8B8-B913B7AD9B62}" type="parTrans" cxnId="{DF5DEA65-BDD1-4B58-97C8-706FB13B0B92}">
      <dgm:prSet/>
      <dgm:spPr/>
      <dgm:t>
        <a:bodyPr/>
        <a:lstStyle/>
        <a:p>
          <a:endParaRPr lang="en-GB"/>
        </a:p>
      </dgm:t>
    </dgm:pt>
    <dgm:pt modelId="{CE0E780A-1517-4A23-AC76-C5D0B52D3D12}" type="sibTrans" cxnId="{DF5DEA65-BDD1-4B58-97C8-706FB13B0B92}">
      <dgm:prSet/>
      <dgm:spPr/>
      <dgm:t>
        <a:bodyPr/>
        <a:lstStyle/>
        <a:p>
          <a:endParaRPr lang="en-GB"/>
        </a:p>
      </dgm:t>
    </dgm:pt>
    <dgm:pt modelId="{6328D9DC-DD9E-47DA-82F2-5B43909DC98E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Наружная изолирующая оболочка из модифицированного полиофелина или фторполимера. Оплетка из луженой меди. </a:t>
          </a:r>
          <a:endParaRPr lang="en-GB" dirty="0">
            <a:solidFill>
              <a:schemeClr val="tx1"/>
            </a:solidFill>
          </a:endParaRPr>
        </a:p>
      </dgm:t>
    </dgm:pt>
    <dgm:pt modelId="{524183C0-CACA-426F-83D0-4B9E7ED07689}" type="parTrans" cxnId="{12B964ED-E4D4-4025-BA27-C248717EF71F}">
      <dgm:prSet/>
      <dgm:spPr/>
      <dgm:t>
        <a:bodyPr/>
        <a:lstStyle/>
        <a:p>
          <a:endParaRPr lang="en-GB"/>
        </a:p>
      </dgm:t>
    </dgm:pt>
    <dgm:pt modelId="{142ABE01-C653-481F-82BE-85E0894ACCFE}" type="sibTrans" cxnId="{12B964ED-E4D4-4025-BA27-C248717EF71F}">
      <dgm:prSet/>
      <dgm:spPr/>
      <dgm:t>
        <a:bodyPr/>
        <a:lstStyle/>
        <a:p>
          <a:endParaRPr lang="en-GB"/>
        </a:p>
      </dgm:t>
    </dgm:pt>
    <dgm:pt modelId="{CEA9E408-3209-4D2F-878F-78BA2CD3FAB5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Основные характеристики:</a:t>
          </a:r>
          <a:endParaRPr lang="en-GB" dirty="0">
            <a:solidFill>
              <a:schemeClr val="tx1"/>
            </a:solidFill>
          </a:endParaRPr>
        </a:p>
      </dgm:t>
    </dgm:pt>
    <dgm:pt modelId="{8AF54483-7B36-45B2-816A-7098D5C47842}" type="parTrans" cxnId="{54F63110-3794-4B4F-8790-C25198B3A63B}">
      <dgm:prSet/>
      <dgm:spPr/>
      <dgm:t>
        <a:bodyPr/>
        <a:lstStyle/>
        <a:p>
          <a:endParaRPr lang="en-GB"/>
        </a:p>
      </dgm:t>
    </dgm:pt>
    <dgm:pt modelId="{F433B412-3AAD-4DF0-9201-39D9E6673D1C}" type="sibTrans" cxnId="{54F63110-3794-4B4F-8790-C25198B3A63B}">
      <dgm:prSet/>
      <dgm:spPr/>
      <dgm:t>
        <a:bodyPr/>
        <a:lstStyle/>
        <a:p>
          <a:endParaRPr lang="en-GB"/>
        </a:p>
      </dgm:t>
    </dgm:pt>
    <dgm:pt modelId="{390DB6CF-8D2C-442C-8AA7-BC544D3AC149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Принадлежности:</a:t>
          </a:r>
          <a:endParaRPr lang="en-GB" dirty="0">
            <a:solidFill>
              <a:schemeClr val="tx1"/>
            </a:solidFill>
          </a:endParaRPr>
        </a:p>
      </dgm:t>
    </dgm:pt>
    <dgm:pt modelId="{90A421DA-F2BD-4016-8E9F-05E914FA5BD1}" type="parTrans" cxnId="{E40CD449-B8DA-4222-9D68-C06F98C462F0}">
      <dgm:prSet/>
      <dgm:spPr/>
      <dgm:t>
        <a:bodyPr/>
        <a:lstStyle/>
        <a:p>
          <a:endParaRPr lang="en-GB"/>
        </a:p>
      </dgm:t>
    </dgm:pt>
    <dgm:pt modelId="{7B431350-D4A2-4263-86F1-F8054A25AFFE}" type="sibTrans" cxnId="{E40CD449-B8DA-4222-9D68-C06F98C462F0}">
      <dgm:prSet/>
      <dgm:spPr/>
      <dgm:t>
        <a:bodyPr/>
        <a:lstStyle/>
        <a:p>
          <a:endParaRPr lang="en-GB"/>
        </a:p>
      </dgm:t>
    </dgm:pt>
    <dgm:pt modelId="{C356A2C0-5632-4F30-AFA4-3F6E51C6539D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 err="1">
              <a:solidFill>
                <a:schemeClr val="tx1"/>
              </a:solidFill>
            </a:rPr>
            <a:t>Ех</a:t>
          </a:r>
          <a:r>
            <a:rPr lang="ru-RU" dirty="0">
              <a:solidFill>
                <a:schemeClr val="tx1"/>
              </a:solidFill>
            </a:rPr>
            <a:t> термостаты по температуре линии и окружающей среды.</a:t>
          </a:r>
          <a:endParaRPr lang="en-GB" dirty="0">
            <a:solidFill>
              <a:schemeClr val="tx1"/>
            </a:solidFill>
          </a:endParaRPr>
        </a:p>
      </dgm:t>
    </dgm:pt>
    <dgm:pt modelId="{59EBA618-95C3-4FB2-8566-9C84707AD052}" type="parTrans" cxnId="{7218F64C-B519-4D00-8AE7-3A8C41707517}">
      <dgm:prSet/>
      <dgm:spPr/>
      <dgm:t>
        <a:bodyPr/>
        <a:lstStyle/>
        <a:p>
          <a:endParaRPr lang="en-GB"/>
        </a:p>
      </dgm:t>
    </dgm:pt>
    <dgm:pt modelId="{6D0EF3F5-91DE-4833-9061-ECE8AABED1E2}" type="sibTrans" cxnId="{7218F64C-B519-4D00-8AE7-3A8C41707517}">
      <dgm:prSet/>
      <dgm:spPr/>
      <dgm:t>
        <a:bodyPr/>
        <a:lstStyle/>
        <a:p>
          <a:endParaRPr lang="en-GB"/>
        </a:p>
      </dgm:t>
    </dgm:pt>
    <dgm:pt modelId="{68150D5F-4123-4036-8C04-F93316A7F952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 err="1">
              <a:solidFill>
                <a:schemeClr val="tx1"/>
              </a:solidFill>
            </a:rPr>
            <a:t>Ех</a:t>
          </a:r>
          <a:r>
            <a:rPr lang="ru-RU" dirty="0">
              <a:solidFill>
                <a:schemeClr val="tx1"/>
              </a:solidFill>
            </a:rPr>
            <a:t> коробки для разветвления греющих кабелей.</a:t>
          </a:r>
          <a:endParaRPr lang="en-GB" dirty="0">
            <a:solidFill>
              <a:schemeClr val="tx1"/>
            </a:solidFill>
          </a:endParaRPr>
        </a:p>
      </dgm:t>
    </dgm:pt>
    <dgm:pt modelId="{2203FA91-7D8F-473D-8150-B90755AAF465}" type="parTrans" cxnId="{0F0FB90E-8EFF-48B1-B49F-012B3FA85BA5}">
      <dgm:prSet/>
      <dgm:spPr/>
      <dgm:t>
        <a:bodyPr/>
        <a:lstStyle/>
        <a:p>
          <a:endParaRPr lang="en-GB"/>
        </a:p>
      </dgm:t>
    </dgm:pt>
    <dgm:pt modelId="{29CDA609-9278-45E9-B185-E9CC713A6243}" type="sibTrans" cxnId="{0F0FB90E-8EFF-48B1-B49F-012B3FA85BA5}">
      <dgm:prSet/>
      <dgm:spPr/>
      <dgm:t>
        <a:bodyPr/>
        <a:lstStyle/>
        <a:p>
          <a:endParaRPr lang="en-GB"/>
        </a:p>
      </dgm:t>
    </dgm:pt>
    <dgm:pt modelId="{61F70910-3970-494B-86AC-75715CA131E6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Напряжение питания 230В переменного тока 50 Гц.</a:t>
          </a:r>
          <a:endParaRPr lang="en-GB" dirty="0">
            <a:solidFill>
              <a:schemeClr val="tx1"/>
            </a:solidFill>
          </a:endParaRPr>
        </a:p>
      </dgm:t>
    </dgm:pt>
    <dgm:pt modelId="{5D05D4B3-9953-4882-99E6-6DF1D40C865E}" type="sibTrans" cxnId="{B932C46C-5DB8-4B05-A7D6-0F5AA138DE0C}">
      <dgm:prSet/>
      <dgm:spPr/>
      <dgm:t>
        <a:bodyPr/>
        <a:lstStyle/>
        <a:p>
          <a:endParaRPr lang="en-GB"/>
        </a:p>
      </dgm:t>
    </dgm:pt>
    <dgm:pt modelId="{BC013D62-1B06-4422-A9A6-D048871E3666}" type="parTrans" cxnId="{B932C46C-5DB8-4B05-A7D6-0F5AA138DE0C}">
      <dgm:prSet/>
      <dgm:spPr/>
      <dgm:t>
        <a:bodyPr/>
        <a:lstStyle/>
        <a:p>
          <a:endParaRPr lang="en-GB"/>
        </a:p>
      </dgm:t>
    </dgm:pt>
    <dgm:pt modelId="{84F1611A-14E5-44BE-A284-ADDA6013EBFF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Исполнение взрывозащищенное </a:t>
          </a:r>
          <a:r>
            <a:rPr lang="ru-RU" dirty="0" err="1">
              <a:solidFill>
                <a:schemeClr val="tx1"/>
              </a:solidFill>
            </a:rPr>
            <a:t>Ех</a:t>
          </a:r>
          <a:r>
            <a:rPr lang="ru-RU" dirty="0">
              <a:solidFill>
                <a:schemeClr val="tx1"/>
              </a:solidFill>
            </a:rPr>
            <a:t>-е.</a:t>
          </a:r>
          <a:endParaRPr lang="en-GB" dirty="0">
            <a:solidFill>
              <a:schemeClr val="tx1"/>
            </a:solidFill>
          </a:endParaRPr>
        </a:p>
      </dgm:t>
    </dgm:pt>
    <dgm:pt modelId="{FDE7B072-5D3B-43D8-9CFD-2DC5EB856A9E}" type="parTrans" cxnId="{A4124ABA-ACB7-4AB9-AE67-A907B84330D4}">
      <dgm:prSet/>
      <dgm:spPr/>
      <dgm:t>
        <a:bodyPr/>
        <a:lstStyle/>
        <a:p>
          <a:endParaRPr lang="en-GB"/>
        </a:p>
      </dgm:t>
    </dgm:pt>
    <dgm:pt modelId="{F8F43AF7-CA96-4224-85D7-6547A72B0853}" type="sibTrans" cxnId="{A4124ABA-ACB7-4AB9-AE67-A907B84330D4}">
      <dgm:prSet/>
      <dgm:spPr/>
      <dgm:t>
        <a:bodyPr/>
        <a:lstStyle/>
        <a:p>
          <a:endParaRPr lang="en-GB"/>
        </a:p>
      </dgm:t>
    </dgm:pt>
    <dgm:pt modelId="{8A56B4F3-7AF4-4BEA-B6ED-546B1946C10A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Заземляющие проводники, саморегулирующая токопроводящая жила и никелированные медные проводники.</a:t>
          </a:r>
          <a:endParaRPr lang="en-GB" dirty="0">
            <a:solidFill>
              <a:schemeClr val="tx1"/>
            </a:solidFill>
          </a:endParaRPr>
        </a:p>
      </dgm:t>
    </dgm:pt>
    <dgm:pt modelId="{0808869A-79B7-4880-990A-8D3FB95E28FE}" type="parTrans" cxnId="{C5316BF7-001F-40D1-89B3-4D79F8194751}">
      <dgm:prSet/>
      <dgm:spPr/>
      <dgm:t>
        <a:bodyPr/>
        <a:lstStyle/>
        <a:p>
          <a:endParaRPr lang="en-GB"/>
        </a:p>
      </dgm:t>
    </dgm:pt>
    <dgm:pt modelId="{CF0C44EA-B258-42BB-8ADA-F5D7CEA1D712}" type="sibTrans" cxnId="{C5316BF7-001F-40D1-89B3-4D79F8194751}">
      <dgm:prSet/>
      <dgm:spPr/>
      <dgm:t>
        <a:bodyPr/>
        <a:lstStyle/>
        <a:p>
          <a:endParaRPr lang="en-GB"/>
        </a:p>
      </dgm:t>
    </dgm:pt>
    <dgm:pt modelId="{F7E2859E-A994-4631-B34C-A2451BE4E1DD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Тип обогреваемой поверхности – углеродистая сталь, нержавеющая сталь, окрашенный и неокрашенный метал.</a:t>
          </a:r>
          <a:endParaRPr lang="en-GB" dirty="0">
            <a:solidFill>
              <a:schemeClr val="tx1"/>
            </a:solidFill>
          </a:endParaRPr>
        </a:p>
      </dgm:t>
    </dgm:pt>
    <dgm:pt modelId="{8EC3FED6-0A6D-4262-8012-4501DF3C87AC}" type="parTrans" cxnId="{B00BDD2B-7AAB-411D-A214-788878E3369B}">
      <dgm:prSet/>
      <dgm:spPr/>
      <dgm:t>
        <a:bodyPr/>
        <a:lstStyle/>
        <a:p>
          <a:endParaRPr lang="en-GB"/>
        </a:p>
      </dgm:t>
    </dgm:pt>
    <dgm:pt modelId="{E83B7E7C-2EB9-4980-81F3-AF254E437298}" type="sibTrans" cxnId="{B00BDD2B-7AAB-411D-A214-788878E3369B}">
      <dgm:prSet/>
      <dgm:spPr/>
      <dgm:t>
        <a:bodyPr/>
        <a:lstStyle/>
        <a:p>
          <a:endParaRPr lang="en-GB"/>
        </a:p>
      </dgm:t>
    </dgm:pt>
    <dgm:pt modelId="{5200985A-767F-4076-9A45-17195A34166F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 err="1">
              <a:solidFill>
                <a:schemeClr val="tx1"/>
              </a:solidFill>
            </a:rPr>
            <a:t>Ех</a:t>
          </a:r>
          <a:r>
            <a:rPr lang="ru-RU" dirty="0">
              <a:solidFill>
                <a:schemeClr val="tx1"/>
              </a:solidFill>
            </a:rPr>
            <a:t> концевые заделки.</a:t>
          </a:r>
          <a:endParaRPr lang="en-GB" dirty="0">
            <a:solidFill>
              <a:schemeClr val="tx1"/>
            </a:solidFill>
          </a:endParaRPr>
        </a:p>
      </dgm:t>
    </dgm:pt>
    <dgm:pt modelId="{EC61A988-7824-4532-A3AA-727CB881C1F6}" type="parTrans" cxnId="{421FC3F2-4D5A-4194-BDD6-06AAEA9FF805}">
      <dgm:prSet/>
      <dgm:spPr/>
      <dgm:t>
        <a:bodyPr/>
        <a:lstStyle/>
        <a:p>
          <a:endParaRPr lang="en-GB"/>
        </a:p>
      </dgm:t>
    </dgm:pt>
    <dgm:pt modelId="{FA1A011F-DC0D-4FCD-AA69-2A2C53F1B539}" type="sibTrans" cxnId="{421FC3F2-4D5A-4194-BDD6-06AAEA9FF805}">
      <dgm:prSet/>
      <dgm:spPr/>
      <dgm:t>
        <a:bodyPr/>
        <a:lstStyle/>
        <a:p>
          <a:endParaRPr lang="en-GB"/>
        </a:p>
      </dgm:t>
    </dgm:pt>
    <dgm:pt modelId="{E79CCCEB-92FD-4CFE-A669-C82734F1994E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 err="1">
              <a:solidFill>
                <a:schemeClr val="tx1"/>
              </a:solidFill>
            </a:rPr>
            <a:t>Ех</a:t>
          </a:r>
          <a:r>
            <a:rPr lang="ru-RU" dirty="0">
              <a:solidFill>
                <a:schemeClr val="tx1"/>
              </a:solidFill>
            </a:rPr>
            <a:t> силовые коробки для подключения питания.</a:t>
          </a:r>
          <a:endParaRPr lang="en-GB" dirty="0">
            <a:solidFill>
              <a:schemeClr val="tx1"/>
            </a:solidFill>
          </a:endParaRPr>
        </a:p>
      </dgm:t>
    </dgm:pt>
    <dgm:pt modelId="{1D8B973B-28E6-4651-AD5C-F6B1ADBCA066}" type="parTrans" cxnId="{549D5B4A-09D5-4FDD-8CDB-D84A61617A36}">
      <dgm:prSet/>
      <dgm:spPr/>
      <dgm:t>
        <a:bodyPr/>
        <a:lstStyle/>
        <a:p>
          <a:endParaRPr lang="en-GB"/>
        </a:p>
      </dgm:t>
    </dgm:pt>
    <dgm:pt modelId="{07539F93-B2A0-48AB-AD28-4B08304E2063}" type="sibTrans" cxnId="{549D5B4A-09D5-4FDD-8CDB-D84A61617A36}">
      <dgm:prSet/>
      <dgm:spPr/>
      <dgm:t>
        <a:bodyPr/>
        <a:lstStyle/>
        <a:p>
          <a:endParaRPr lang="en-GB"/>
        </a:p>
      </dgm:t>
    </dgm:pt>
    <dgm:pt modelId="{9761507F-69FB-402E-A0CB-833711EBC23D}" type="pres">
      <dgm:prSet presAssocID="{118FBACF-133D-43BA-9574-BA50994945B3}" presName="linear" presStyleCnt="0">
        <dgm:presLayoutVars>
          <dgm:dir/>
          <dgm:resizeHandles val="exact"/>
        </dgm:presLayoutVars>
      </dgm:prSet>
      <dgm:spPr/>
    </dgm:pt>
    <dgm:pt modelId="{ED709453-EA57-4876-A828-6558706117FD}" type="pres">
      <dgm:prSet presAssocID="{0C47DFB0-8854-4C96-A971-07812DA15D9A}" presName="comp" presStyleCnt="0"/>
      <dgm:spPr/>
    </dgm:pt>
    <dgm:pt modelId="{E01C18BB-8CCD-4AE0-9300-A07A64DE40BD}" type="pres">
      <dgm:prSet presAssocID="{0C47DFB0-8854-4C96-A971-07812DA15D9A}" presName="box" presStyleLbl="node1" presStyleIdx="0" presStyleCnt="3" custLinFactNeighborY="20451"/>
      <dgm:spPr/>
    </dgm:pt>
    <dgm:pt modelId="{76E2B3F6-76DB-4FC5-8672-9795C4B3BD92}" type="pres">
      <dgm:prSet presAssocID="{0C47DFB0-8854-4C96-A971-07812DA15D9A}" presName="img" presStyleLbl="fgImgPlace1" presStyleIdx="0" presStyleCnt="3" custLinFactNeighborY="20240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D407ABAB-A744-4E49-8992-F2DBA146A599}" type="pres">
      <dgm:prSet presAssocID="{0C47DFB0-8854-4C96-A971-07812DA15D9A}" presName="text" presStyleLbl="node1" presStyleIdx="0" presStyleCnt="3">
        <dgm:presLayoutVars>
          <dgm:bulletEnabled val="1"/>
        </dgm:presLayoutVars>
      </dgm:prSet>
      <dgm:spPr/>
    </dgm:pt>
    <dgm:pt modelId="{99A8F09E-C59A-440E-B231-28E0A1B1081D}" type="pres">
      <dgm:prSet presAssocID="{CE0E780A-1517-4A23-AC76-C5D0B52D3D12}" presName="spacer" presStyleCnt="0"/>
      <dgm:spPr/>
    </dgm:pt>
    <dgm:pt modelId="{443EA2BF-7FF8-4BBC-85D8-FD7116DF7168}" type="pres">
      <dgm:prSet presAssocID="{CEA9E408-3209-4D2F-878F-78BA2CD3FAB5}" presName="comp" presStyleCnt="0"/>
      <dgm:spPr/>
    </dgm:pt>
    <dgm:pt modelId="{8B4FCEC5-FA48-4B81-9CE2-C5CEEA1134F5}" type="pres">
      <dgm:prSet presAssocID="{CEA9E408-3209-4D2F-878F-78BA2CD3FAB5}" presName="box" presStyleLbl="node1" presStyleIdx="1" presStyleCnt="3" custLinFactNeighborX="-9934" custLinFactNeighborY="11076"/>
      <dgm:spPr/>
    </dgm:pt>
    <dgm:pt modelId="{F49F7C1E-DF71-491C-BAB0-0FE0B97D903E}" type="pres">
      <dgm:prSet presAssocID="{CEA9E408-3209-4D2F-878F-78BA2CD3FAB5}" presName="img" presStyleLbl="fgImgPlace1" presStyleIdx="1" presStyleCnt="3" custLinFactNeighborY="20240"/>
      <dgm:spPr>
        <a:blipFill rotWithShape="1">
          <a:blip xmlns:r="http://schemas.openxmlformats.org/officeDocument/2006/relationships" r:embed="rId2"/>
          <a:srcRect/>
          <a:stretch>
            <a:fillRect l="-16000" r="-16000"/>
          </a:stretch>
        </a:blipFill>
      </dgm:spPr>
    </dgm:pt>
    <dgm:pt modelId="{60C805ED-3748-4BB8-A64B-ECA791B0D85D}" type="pres">
      <dgm:prSet presAssocID="{CEA9E408-3209-4D2F-878F-78BA2CD3FAB5}" presName="text" presStyleLbl="node1" presStyleIdx="1" presStyleCnt="3">
        <dgm:presLayoutVars>
          <dgm:bulletEnabled val="1"/>
        </dgm:presLayoutVars>
      </dgm:prSet>
      <dgm:spPr/>
    </dgm:pt>
    <dgm:pt modelId="{5AA97C78-C9F7-4B97-ABF6-285358925CE9}" type="pres">
      <dgm:prSet presAssocID="{F433B412-3AAD-4DF0-9201-39D9E6673D1C}" presName="spacer" presStyleCnt="0"/>
      <dgm:spPr/>
    </dgm:pt>
    <dgm:pt modelId="{E1E8ABCE-6E2A-4000-8113-D4A4BE6B009D}" type="pres">
      <dgm:prSet presAssocID="{390DB6CF-8D2C-442C-8AA7-BC544D3AC149}" presName="comp" presStyleCnt="0"/>
      <dgm:spPr/>
    </dgm:pt>
    <dgm:pt modelId="{3D9C40B6-4BC6-4C95-B521-B8DC2C1CC7CE}" type="pres">
      <dgm:prSet presAssocID="{390DB6CF-8D2C-442C-8AA7-BC544D3AC149}" presName="box" presStyleLbl="node1" presStyleIdx="2" presStyleCnt="3" custLinFactNeighborY="2298"/>
      <dgm:spPr/>
    </dgm:pt>
    <dgm:pt modelId="{8C3CC384-C1BD-439E-BD71-6E0A227DF94E}" type="pres">
      <dgm:prSet presAssocID="{390DB6CF-8D2C-442C-8AA7-BC544D3AC149}" presName="img" presStyleLbl="fgImgPlace1" presStyleIdx="2" presStyleCnt="3" custLinFactNeighborX="521" custLinFactNeighborY="-426"/>
      <dgm:spPr>
        <a:blipFill rotWithShape="1">
          <a:blip xmlns:r="http://schemas.openxmlformats.org/officeDocument/2006/relationships" r:embed="rId3"/>
          <a:srcRect/>
          <a:stretch>
            <a:fillRect l="-5000" r="-5000"/>
          </a:stretch>
        </a:blipFill>
      </dgm:spPr>
    </dgm:pt>
    <dgm:pt modelId="{51DF3E29-4BF5-4AD1-A527-AE45BD3880EE}" type="pres">
      <dgm:prSet presAssocID="{390DB6CF-8D2C-442C-8AA7-BC544D3AC149}" presName="text" presStyleLbl="node1" presStyleIdx="2" presStyleCnt="3">
        <dgm:presLayoutVars>
          <dgm:bulletEnabled val="1"/>
        </dgm:presLayoutVars>
      </dgm:prSet>
      <dgm:spPr/>
    </dgm:pt>
  </dgm:ptLst>
  <dgm:cxnLst>
    <dgm:cxn modelId="{0F0FB90E-8EFF-48B1-B49F-012B3FA85BA5}" srcId="{390DB6CF-8D2C-442C-8AA7-BC544D3AC149}" destId="{68150D5F-4123-4036-8C04-F93316A7F952}" srcOrd="1" destOrd="0" parTransId="{2203FA91-7D8F-473D-8150-B90755AAF465}" sibTransId="{29CDA609-9278-45E9-B185-E9CC713A6243}"/>
    <dgm:cxn modelId="{54F63110-3794-4B4F-8790-C25198B3A63B}" srcId="{118FBACF-133D-43BA-9574-BA50994945B3}" destId="{CEA9E408-3209-4D2F-878F-78BA2CD3FAB5}" srcOrd="1" destOrd="0" parTransId="{8AF54483-7B36-45B2-816A-7098D5C47842}" sibTransId="{F433B412-3AAD-4DF0-9201-39D9E6673D1C}"/>
    <dgm:cxn modelId="{B00BDD2B-7AAB-411D-A214-788878E3369B}" srcId="{CEA9E408-3209-4D2F-878F-78BA2CD3FAB5}" destId="{F7E2859E-A994-4631-B34C-A2451BE4E1DD}" srcOrd="2" destOrd="0" parTransId="{8EC3FED6-0A6D-4262-8012-4501DF3C87AC}" sibTransId="{E83B7E7C-2EB9-4980-81F3-AF254E437298}"/>
    <dgm:cxn modelId="{77976737-AE4D-4CA4-B014-10628EFE4D65}" type="presOf" srcId="{CEA9E408-3209-4D2F-878F-78BA2CD3FAB5}" destId="{8B4FCEC5-FA48-4B81-9CE2-C5CEEA1134F5}" srcOrd="0" destOrd="0" presId="urn:microsoft.com/office/officeart/2005/8/layout/vList4"/>
    <dgm:cxn modelId="{B050C93D-4D97-4C90-8EF1-548289AC3553}" type="presOf" srcId="{F7E2859E-A994-4631-B34C-A2451BE4E1DD}" destId="{60C805ED-3748-4BB8-A64B-ECA791B0D85D}" srcOrd="1" destOrd="3" presId="urn:microsoft.com/office/officeart/2005/8/layout/vList4"/>
    <dgm:cxn modelId="{A734DD5C-437C-46ED-9EE1-9601691D5579}" type="presOf" srcId="{F7E2859E-A994-4631-B34C-A2451BE4E1DD}" destId="{8B4FCEC5-FA48-4B81-9CE2-C5CEEA1134F5}" srcOrd="0" destOrd="3" presId="urn:microsoft.com/office/officeart/2005/8/layout/vList4"/>
    <dgm:cxn modelId="{E266C860-56C0-4785-8843-168E276B4421}" type="presOf" srcId="{118FBACF-133D-43BA-9574-BA50994945B3}" destId="{9761507F-69FB-402E-A0CB-833711EBC23D}" srcOrd="0" destOrd="0" presId="urn:microsoft.com/office/officeart/2005/8/layout/vList4"/>
    <dgm:cxn modelId="{B85ECA44-E945-4DCC-81B5-DCA84937FE82}" type="presOf" srcId="{8A56B4F3-7AF4-4BEA-B6ED-546B1946C10A}" destId="{D407ABAB-A744-4E49-8992-F2DBA146A599}" srcOrd="1" destOrd="2" presId="urn:microsoft.com/office/officeart/2005/8/layout/vList4"/>
    <dgm:cxn modelId="{DC593645-F9AD-4548-85D9-41E1A446D76E}" type="presOf" srcId="{6328D9DC-DD9E-47DA-82F2-5B43909DC98E}" destId="{E01C18BB-8CCD-4AE0-9300-A07A64DE40BD}" srcOrd="0" destOrd="1" presId="urn:microsoft.com/office/officeart/2005/8/layout/vList4"/>
    <dgm:cxn modelId="{DF5DEA65-BDD1-4B58-97C8-706FB13B0B92}" srcId="{118FBACF-133D-43BA-9574-BA50994945B3}" destId="{0C47DFB0-8854-4C96-A971-07812DA15D9A}" srcOrd="0" destOrd="0" parTransId="{0BDB732F-3A59-43A6-A8B8-B913B7AD9B62}" sibTransId="{CE0E780A-1517-4A23-AC76-C5D0B52D3D12}"/>
    <dgm:cxn modelId="{33A63646-4AB3-4516-B1DB-D7971D46AF70}" type="presOf" srcId="{E79CCCEB-92FD-4CFE-A669-C82734F1994E}" destId="{51DF3E29-4BF5-4AD1-A527-AE45BD3880EE}" srcOrd="1" destOrd="4" presId="urn:microsoft.com/office/officeart/2005/8/layout/vList4"/>
    <dgm:cxn modelId="{E40CD449-B8DA-4222-9D68-C06F98C462F0}" srcId="{118FBACF-133D-43BA-9574-BA50994945B3}" destId="{390DB6CF-8D2C-442C-8AA7-BC544D3AC149}" srcOrd="2" destOrd="0" parTransId="{90A421DA-F2BD-4016-8E9F-05E914FA5BD1}" sibTransId="{7B431350-D4A2-4263-86F1-F8054A25AFFE}"/>
    <dgm:cxn modelId="{549D5B4A-09D5-4FDD-8CDB-D84A61617A36}" srcId="{390DB6CF-8D2C-442C-8AA7-BC544D3AC149}" destId="{E79CCCEB-92FD-4CFE-A669-C82734F1994E}" srcOrd="3" destOrd="0" parTransId="{1D8B973B-28E6-4651-AD5C-F6B1ADBCA066}" sibTransId="{07539F93-B2A0-48AB-AD28-4B08304E2063}"/>
    <dgm:cxn modelId="{B932C46C-5DB8-4B05-A7D6-0F5AA138DE0C}" srcId="{CEA9E408-3209-4D2F-878F-78BA2CD3FAB5}" destId="{61F70910-3970-494B-86AC-75715CA131E6}" srcOrd="0" destOrd="0" parTransId="{BC013D62-1B06-4422-A9A6-D048871E3666}" sibTransId="{5D05D4B3-9953-4882-99E6-6DF1D40C865E}"/>
    <dgm:cxn modelId="{7218F64C-B519-4D00-8AE7-3A8C41707517}" srcId="{390DB6CF-8D2C-442C-8AA7-BC544D3AC149}" destId="{C356A2C0-5632-4F30-AFA4-3F6E51C6539D}" srcOrd="0" destOrd="0" parTransId="{59EBA618-95C3-4FB2-8566-9C84707AD052}" sibTransId="{6D0EF3F5-91DE-4833-9061-ECE8AABED1E2}"/>
    <dgm:cxn modelId="{18800D6D-BCA4-4776-8797-9D8B204D0D15}" type="presOf" srcId="{390DB6CF-8D2C-442C-8AA7-BC544D3AC149}" destId="{51DF3E29-4BF5-4AD1-A527-AE45BD3880EE}" srcOrd="1" destOrd="0" presId="urn:microsoft.com/office/officeart/2005/8/layout/vList4"/>
    <dgm:cxn modelId="{117B7D71-134D-428B-BA8A-5DE40DB2C873}" type="presOf" srcId="{61F70910-3970-494B-86AC-75715CA131E6}" destId="{8B4FCEC5-FA48-4B81-9CE2-C5CEEA1134F5}" srcOrd="0" destOrd="1" presId="urn:microsoft.com/office/officeart/2005/8/layout/vList4"/>
    <dgm:cxn modelId="{53387153-6AB5-48F5-BFC6-3C45115A232F}" type="presOf" srcId="{5200985A-767F-4076-9A45-17195A34166F}" destId="{3D9C40B6-4BC6-4C95-B521-B8DC2C1CC7CE}" srcOrd="0" destOrd="3" presId="urn:microsoft.com/office/officeart/2005/8/layout/vList4"/>
    <dgm:cxn modelId="{E32FFF77-2737-41B8-8EFB-6F967BFB2C2F}" type="presOf" srcId="{84F1611A-14E5-44BE-A284-ADDA6013EBFF}" destId="{8B4FCEC5-FA48-4B81-9CE2-C5CEEA1134F5}" srcOrd="0" destOrd="2" presId="urn:microsoft.com/office/officeart/2005/8/layout/vList4"/>
    <dgm:cxn modelId="{9933507F-1CA3-42F3-96A7-53B409DBAF3B}" type="presOf" srcId="{68150D5F-4123-4036-8C04-F93316A7F952}" destId="{3D9C40B6-4BC6-4C95-B521-B8DC2C1CC7CE}" srcOrd="0" destOrd="2" presId="urn:microsoft.com/office/officeart/2005/8/layout/vList4"/>
    <dgm:cxn modelId="{71F21A94-1409-440D-A3EF-A11CBE10CC80}" type="presOf" srcId="{390DB6CF-8D2C-442C-8AA7-BC544D3AC149}" destId="{3D9C40B6-4BC6-4C95-B521-B8DC2C1CC7CE}" srcOrd="0" destOrd="0" presId="urn:microsoft.com/office/officeart/2005/8/layout/vList4"/>
    <dgm:cxn modelId="{2B887D9A-70DC-462C-9ED5-49D8BBE594E0}" type="presOf" srcId="{C356A2C0-5632-4F30-AFA4-3F6E51C6539D}" destId="{51DF3E29-4BF5-4AD1-A527-AE45BD3880EE}" srcOrd="1" destOrd="1" presId="urn:microsoft.com/office/officeart/2005/8/layout/vList4"/>
    <dgm:cxn modelId="{C73A8D9A-A222-4057-A28E-628D3E458A18}" type="presOf" srcId="{0C47DFB0-8854-4C96-A971-07812DA15D9A}" destId="{E01C18BB-8CCD-4AE0-9300-A07A64DE40BD}" srcOrd="0" destOrd="0" presId="urn:microsoft.com/office/officeart/2005/8/layout/vList4"/>
    <dgm:cxn modelId="{EFF2689D-3ED0-4C65-BE01-F915036D2B30}" type="presOf" srcId="{61F70910-3970-494B-86AC-75715CA131E6}" destId="{60C805ED-3748-4BB8-A64B-ECA791B0D85D}" srcOrd="1" destOrd="1" presId="urn:microsoft.com/office/officeart/2005/8/layout/vList4"/>
    <dgm:cxn modelId="{DA1F6FA3-139D-4E16-BEC9-BCCDBFF789F8}" type="presOf" srcId="{84F1611A-14E5-44BE-A284-ADDA6013EBFF}" destId="{60C805ED-3748-4BB8-A64B-ECA791B0D85D}" srcOrd="1" destOrd="2" presId="urn:microsoft.com/office/officeart/2005/8/layout/vList4"/>
    <dgm:cxn modelId="{BD55DEB2-136A-4206-BE25-2E5FAD393338}" type="presOf" srcId="{C356A2C0-5632-4F30-AFA4-3F6E51C6539D}" destId="{3D9C40B6-4BC6-4C95-B521-B8DC2C1CC7CE}" srcOrd="0" destOrd="1" presId="urn:microsoft.com/office/officeart/2005/8/layout/vList4"/>
    <dgm:cxn modelId="{07000BB3-5162-483B-91A3-D8715581DDE2}" type="presOf" srcId="{6328D9DC-DD9E-47DA-82F2-5B43909DC98E}" destId="{D407ABAB-A744-4E49-8992-F2DBA146A599}" srcOrd="1" destOrd="1" presId="urn:microsoft.com/office/officeart/2005/8/layout/vList4"/>
    <dgm:cxn modelId="{A4124ABA-ACB7-4AB9-AE67-A907B84330D4}" srcId="{CEA9E408-3209-4D2F-878F-78BA2CD3FAB5}" destId="{84F1611A-14E5-44BE-A284-ADDA6013EBFF}" srcOrd="1" destOrd="0" parTransId="{FDE7B072-5D3B-43D8-9CFD-2DC5EB856A9E}" sibTransId="{F8F43AF7-CA96-4224-85D7-6547A72B0853}"/>
    <dgm:cxn modelId="{F4107ABA-5C9A-4F69-886E-66E7BBBD78DB}" type="presOf" srcId="{E79CCCEB-92FD-4CFE-A669-C82734F1994E}" destId="{3D9C40B6-4BC6-4C95-B521-B8DC2C1CC7CE}" srcOrd="0" destOrd="4" presId="urn:microsoft.com/office/officeart/2005/8/layout/vList4"/>
    <dgm:cxn modelId="{6EE0C7CB-4602-445F-8C88-44783DC49D6E}" type="presOf" srcId="{CEA9E408-3209-4D2F-878F-78BA2CD3FAB5}" destId="{60C805ED-3748-4BB8-A64B-ECA791B0D85D}" srcOrd="1" destOrd="0" presId="urn:microsoft.com/office/officeart/2005/8/layout/vList4"/>
    <dgm:cxn modelId="{03DC7AD6-442E-4FE4-82CF-E0B2B568394C}" type="presOf" srcId="{5200985A-767F-4076-9A45-17195A34166F}" destId="{51DF3E29-4BF5-4AD1-A527-AE45BD3880EE}" srcOrd="1" destOrd="3" presId="urn:microsoft.com/office/officeart/2005/8/layout/vList4"/>
    <dgm:cxn modelId="{359687DC-85DA-4E44-B071-9CCEE513D5C0}" type="presOf" srcId="{8A56B4F3-7AF4-4BEA-B6ED-546B1946C10A}" destId="{E01C18BB-8CCD-4AE0-9300-A07A64DE40BD}" srcOrd="0" destOrd="2" presId="urn:microsoft.com/office/officeart/2005/8/layout/vList4"/>
    <dgm:cxn modelId="{E6E360E9-47B9-47C0-90E5-5BF69D77BB92}" type="presOf" srcId="{0C47DFB0-8854-4C96-A971-07812DA15D9A}" destId="{D407ABAB-A744-4E49-8992-F2DBA146A599}" srcOrd="1" destOrd="0" presId="urn:microsoft.com/office/officeart/2005/8/layout/vList4"/>
    <dgm:cxn modelId="{12B964ED-E4D4-4025-BA27-C248717EF71F}" srcId="{0C47DFB0-8854-4C96-A971-07812DA15D9A}" destId="{6328D9DC-DD9E-47DA-82F2-5B43909DC98E}" srcOrd="0" destOrd="0" parTransId="{524183C0-CACA-426F-83D0-4B9E7ED07689}" sibTransId="{142ABE01-C653-481F-82BE-85E0894ACCFE}"/>
    <dgm:cxn modelId="{421FC3F2-4D5A-4194-BDD6-06AAEA9FF805}" srcId="{390DB6CF-8D2C-442C-8AA7-BC544D3AC149}" destId="{5200985A-767F-4076-9A45-17195A34166F}" srcOrd="2" destOrd="0" parTransId="{EC61A988-7824-4532-A3AA-727CB881C1F6}" sibTransId="{FA1A011F-DC0D-4FCD-AA69-2A2C53F1B539}"/>
    <dgm:cxn modelId="{C5316BF7-001F-40D1-89B3-4D79F8194751}" srcId="{0C47DFB0-8854-4C96-A971-07812DA15D9A}" destId="{8A56B4F3-7AF4-4BEA-B6ED-546B1946C10A}" srcOrd="1" destOrd="0" parTransId="{0808869A-79B7-4880-990A-8D3FB95E28FE}" sibTransId="{CF0C44EA-B258-42BB-8ADA-F5D7CEA1D712}"/>
    <dgm:cxn modelId="{1CADCDFB-552E-4A77-B0AC-907DF1EDD936}" type="presOf" srcId="{68150D5F-4123-4036-8C04-F93316A7F952}" destId="{51DF3E29-4BF5-4AD1-A527-AE45BD3880EE}" srcOrd="1" destOrd="2" presId="urn:microsoft.com/office/officeart/2005/8/layout/vList4"/>
    <dgm:cxn modelId="{9FFFFD52-014F-4BE9-99B5-5242AB62618B}" type="presParOf" srcId="{9761507F-69FB-402E-A0CB-833711EBC23D}" destId="{ED709453-EA57-4876-A828-6558706117FD}" srcOrd="0" destOrd="0" presId="urn:microsoft.com/office/officeart/2005/8/layout/vList4"/>
    <dgm:cxn modelId="{435C6E6B-6586-45A2-A07F-205E8271D502}" type="presParOf" srcId="{ED709453-EA57-4876-A828-6558706117FD}" destId="{E01C18BB-8CCD-4AE0-9300-A07A64DE40BD}" srcOrd="0" destOrd="0" presId="urn:microsoft.com/office/officeart/2005/8/layout/vList4"/>
    <dgm:cxn modelId="{196831FB-1719-4934-AA40-2B728F0B8CEC}" type="presParOf" srcId="{ED709453-EA57-4876-A828-6558706117FD}" destId="{76E2B3F6-76DB-4FC5-8672-9795C4B3BD92}" srcOrd="1" destOrd="0" presId="urn:microsoft.com/office/officeart/2005/8/layout/vList4"/>
    <dgm:cxn modelId="{2F40F92C-993E-4AD0-BF36-FC82CADE7054}" type="presParOf" srcId="{ED709453-EA57-4876-A828-6558706117FD}" destId="{D407ABAB-A744-4E49-8992-F2DBA146A599}" srcOrd="2" destOrd="0" presId="urn:microsoft.com/office/officeart/2005/8/layout/vList4"/>
    <dgm:cxn modelId="{AA33E67E-F12F-42A7-AD6D-6AD9DD5489B6}" type="presParOf" srcId="{9761507F-69FB-402E-A0CB-833711EBC23D}" destId="{99A8F09E-C59A-440E-B231-28E0A1B1081D}" srcOrd="1" destOrd="0" presId="urn:microsoft.com/office/officeart/2005/8/layout/vList4"/>
    <dgm:cxn modelId="{E842EC78-D8C1-487F-868B-ED0294DCC37C}" type="presParOf" srcId="{9761507F-69FB-402E-A0CB-833711EBC23D}" destId="{443EA2BF-7FF8-4BBC-85D8-FD7116DF7168}" srcOrd="2" destOrd="0" presId="urn:microsoft.com/office/officeart/2005/8/layout/vList4"/>
    <dgm:cxn modelId="{4D8C7ABF-08C7-407A-8C6A-B963148F428A}" type="presParOf" srcId="{443EA2BF-7FF8-4BBC-85D8-FD7116DF7168}" destId="{8B4FCEC5-FA48-4B81-9CE2-C5CEEA1134F5}" srcOrd="0" destOrd="0" presId="urn:microsoft.com/office/officeart/2005/8/layout/vList4"/>
    <dgm:cxn modelId="{9A595C19-6362-4C38-94BB-9614C92A0C8D}" type="presParOf" srcId="{443EA2BF-7FF8-4BBC-85D8-FD7116DF7168}" destId="{F49F7C1E-DF71-491C-BAB0-0FE0B97D903E}" srcOrd="1" destOrd="0" presId="urn:microsoft.com/office/officeart/2005/8/layout/vList4"/>
    <dgm:cxn modelId="{38645DEB-A710-4962-936F-0CD602999F98}" type="presParOf" srcId="{443EA2BF-7FF8-4BBC-85D8-FD7116DF7168}" destId="{60C805ED-3748-4BB8-A64B-ECA791B0D85D}" srcOrd="2" destOrd="0" presId="urn:microsoft.com/office/officeart/2005/8/layout/vList4"/>
    <dgm:cxn modelId="{99B3C9F8-F2E5-4F70-9418-22B60E92FD7C}" type="presParOf" srcId="{9761507F-69FB-402E-A0CB-833711EBC23D}" destId="{5AA97C78-C9F7-4B97-ABF6-285358925CE9}" srcOrd="3" destOrd="0" presId="urn:microsoft.com/office/officeart/2005/8/layout/vList4"/>
    <dgm:cxn modelId="{20744EA8-EC12-4A51-AAC8-AB70CBE09997}" type="presParOf" srcId="{9761507F-69FB-402E-A0CB-833711EBC23D}" destId="{E1E8ABCE-6E2A-4000-8113-D4A4BE6B009D}" srcOrd="4" destOrd="0" presId="urn:microsoft.com/office/officeart/2005/8/layout/vList4"/>
    <dgm:cxn modelId="{09EE5DBF-6E52-47FB-98D1-3529713A916C}" type="presParOf" srcId="{E1E8ABCE-6E2A-4000-8113-D4A4BE6B009D}" destId="{3D9C40B6-4BC6-4C95-B521-B8DC2C1CC7CE}" srcOrd="0" destOrd="0" presId="urn:microsoft.com/office/officeart/2005/8/layout/vList4"/>
    <dgm:cxn modelId="{B7AB38F7-3668-45C1-9D93-BB915C716E40}" type="presParOf" srcId="{E1E8ABCE-6E2A-4000-8113-D4A4BE6B009D}" destId="{8C3CC384-C1BD-439E-BD71-6E0A227DF94E}" srcOrd="1" destOrd="0" presId="urn:microsoft.com/office/officeart/2005/8/layout/vList4"/>
    <dgm:cxn modelId="{DDC12A82-D436-4DB1-9F22-89F583305511}" type="presParOf" srcId="{E1E8ABCE-6E2A-4000-8113-D4A4BE6B009D}" destId="{51DF3E29-4BF5-4AD1-A527-AE45BD3880E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18FBACF-133D-43BA-9574-BA50994945B3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C47DFB0-8854-4C96-A971-07812DA15D9A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Материал:</a:t>
          </a:r>
          <a:endParaRPr lang="en-GB" dirty="0">
            <a:solidFill>
              <a:schemeClr val="tx1"/>
            </a:solidFill>
          </a:endParaRPr>
        </a:p>
      </dgm:t>
    </dgm:pt>
    <dgm:pt modelId="{0BDB732F-3A59-43A6-A8B8-B913B7AD9B62}" type="parTrans" cxnId="{DF5DEA65-BDD1-4B58-97C8-706FB13B0B92}">
      <dgm:prSet/>
      <dgm:spPr/>
      <dgm:t>
        <a:bodyPr/>
        <a:lstStyle/>
        <a:p>
          <a:endParaRPr lang="en-GB"/>
        </a:p>
      </dgm:t>
    </dgm:pt>
    <dgm:pt modelId="{CE0E780A-1517-4A23-AC76-C5D0B52D3D12}" type="sibTrans" cxnId="{DF5DEA65-BDD1-4B58-97C8-706FB13B0B92}">
      <dgm:prSet/>
      <dgm:spPr/>
      <dgm:t>
        <a:bodyPr/>
        <a:lstStyle/>
        <a:p>
          <a:endParaRPr lang="en-GB"/>
        </a:p>
      </dgm:t>
    </dgm:pt>
    <dgm:pt modelId="{6328D9DC-DD9E-47DA-82F2-5B43909DC98E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Стеклопластик, даже если щит промышленного исполнения из-за его высокой устойчивости к агрессивным средам.</a:t>
          </a:r>
          <a:endParaRPr lang="en-GB" dirty="0">
            <a:solidFill>
              <a:schemeClr val="tx1"/>
            </a:solidFill>
          </a:endParaRPr>
        </a:p>
      </dgm:t>
    </dgm:pt>
    <dgm:pt modelId="{524183C0-CACA-426F-83D0-4B9E7ED07689}" type="parTrans" cxnId="{12B964ED-E4D4-4025-BA27-C248717EF71F}">
      <dgm:prSet/>
      <dgm:spPr/>
      <dgm:t>
        <a:bodyPr/>
        <a:lstStyle/>
        <a:p>
          <a:endParaRPr lang="en-GB"/>
        </a:p>
      </dgm:t>
    </dgm:pt>
    <dgm:pt modelId="{142ABE01-C653-481F-82BE-85E0894ACCFE}" type="sibTrans" cxnId="{12B964ED-E4D4-4025-BA27-C248717EF71F}">
      <dgm:prSet/>
      <dgm:spPr/>
      <dgm:t>
        <a:bodyPr/>
        <a:lstStyle/>
        <a:p>
          <a:endParaRPr lang="en-GB"/>
        </a:p>
      </dgm:t>
    </dgm:pt>
    <dgm:pt modelId="{CEA9E408-3209-4D2F-878F-78BA2CD3FAB5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Конструкция:</a:t>
          </a:r>
          <a:endParaRPr lang="en-GB" dirty="0">
            <a:solidFill>
              <a:schemeClr val="tx1"/>
            </a:solidFill>
          </a:endParaRPr>
        </a:p>
      </dgm:t>
    </dgm:pt>
    <dgm:pt modelId="{8AF54483-7B36-45B2-816A-7098D5C47842}" type="parTrans" cxnId="{54F63110-3794-4B4F-8790-C25198B3A63B}">
      <dgm:prSet/>
      <dgm:spPr/>
      <dgm:t>
        <a:bodyPr/>
        <a:lstStyle/>
        <a:p>
          <a:endParaRPr lang="en-GB"/>
        </a:p>
      </dgm:t>
    </dgm:pt>
    <dgm:pt modelId="{F433B412-3AAD-4DF0-9201-39D9E6673D1C}" type="sibTrans" cxnId="{54F63110-3794-4B4F-8790-C25198B3A63B}">
      <dgm:prSet/>
      <dgm:spPr/>
      <dgm:t>
        <a:bodyPr/>
        <a:lstStyle/>
        <a:p>
          <a:endParaRPr lang="en-GB"/>
        </a:p>
      </dgm:t>
    </dgm:pt>
    <dgm:pt modelId="{390DB6CF-8D2C-442C-8AA7-BC544D3AC149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GB" dirty="0">
            <a:solidFill>
              <a:schemeClr val="tx1"/>
            </a:solidFill>
          </a:endParaRPr>
        </a:p>
      </dgm:t>
    </dgm:pt>
    <dgm:pt modelId="{90A421DA-F2BD-4016-8E9F-05E914FA5BD1}" type="parTrans" cxnId="{E40CD449-B8DA-4222-9D68-C06F98C462F0}">
      <dgm:prSet/>
      <dgm:spPr/>
      <dgm:t>
        <a:bodyPr/>
        <a:lstStyle/>
        <a:p>
          <a:endParaRPr lang="en-GB"/>
        </a:p>
      </dgm:t>
    </dgm:pt>
    <dgm:pt modelId="{7B431350-D4A2-4263-86F1-F8054A25AFFE}" type="sibTrans" cxnId="{E40CD449-B8DA-4222-9D68-C06F98C462F0}">
      <dgm:prSet/>
      <dgm:spPr/>
      <dgm:t>
        <a:bodyPr/>
        <a:lstStyle/>
        <a:p>
          <a:endParaRPr lang="en-GB"/>
        </a:p>
      </dgm:t>
    </dgm:pt>
    <dgm:pt modelId="{C356A2C0-5632-4F30-AFA4-3F6E51C6539D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Эксплуатация при температурах до -40</a:t>
          </a:r>
          <a:r>
            <a:rPr lang="ru-RU" baseline="30000" dirty="0">
              <a:solidFill>
                <a:schemeClr val="tx1"/>
              </a:solidFill>
            </a:rPr>
            <a:t>0</a:t>
          </a:r>
          <a:r>
            <a:rPr lang="ru-RU" dirty="0">
              <a:solidFill>
                <a:schemeClr val="tx1"/>
              </a:solidFill>
            </a:rPr>
            <a:t>С.</a:t>
          </a:r>
          <a:endParaRPr lang="en-GB" dirty="0">
            <a:solidFill>
              <a:schemeClr val="tx1"/>
            </a:solidFill>
          </a:endParaRPr>
        </a:p>
      </dgm:t>
    </dgm:pt>
    <dgm:pt modelId="{59EBA618-95C3-4FB2-8566-9C84707AD052}" type="parTrans" cxnId="{7218F64C-B519-4D00-8AE7-3A8C41707517}">
      <dgm:prSet/>
      <dgm:spPr/>
      <dgm:t>
        <a:bodyPr/>
        <a:lstStyle/>
        <a:p>
          <a:endParaRPr lang="en-GB"/>
        </a:p>
      </dgm:t>
    </dgm:pt>
    <dgm:pt modelId="{6D0EF3F5-91DE-4833-9061-ECE8AABED1E2}" type="sibTrans" cxnId="{7218F64C-B519-4D00-8AE7-3A8C41707517}">
      <dgm:prSet/>
      <dgm:spPr/>
      <dgm:t>
        <a:bodyPr/>
        <a:lstStyle/>
        <a:p>
          <a:endParaRPr lang="en-GB"/>
        </a:p>
      </dgm:t>
    </dgm:pt>
    <dgm:pt modelId="{68150D5F-4123-4036-8C04-F93316A7F952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Должна быть предусмотрена плита для ввода кабелей согласно опросного листа.</a:t>
          </a:r>
          <a:endParaRPr lang="en-GB" dirty="0">
            <a:solidFill>
              <a:schemeClr val="tx1"/>
            </a:solidFill>
          </a:endParaRPr>
        </a:p>
      </dgm:t>
    </dgm:pt>
    <dgm:pt modelId="{2203FA91-7D8F-473D-8150-B90755AAF465}" type="parTrans" cxnId="{0F0FB90E-8EFF-48B1-B49F-012B3FA85BA5}">
      <dgm:prSet/>
      <dgm:spPr/>
      <dgm:t>
        <a:bodyPr/>
        <a:lstStyle/>
        <a:p>
          <a:endParaRPr lang="en-GB"/>
        </a:p>
      </dgm:t>
    </dgm:pt>
    <dgm:pt modelId="{29CDA609-9278-45E9-B185-E9CC713A6243}" type="sibTrans" cxnId="{0F0FB90E-8EFF-48B1-B49F-012B3FA85BA5}">
      <dgm:prSet/>
      <dgm:spPr/>
      <dgm:t>
        <a:bodyPr/>
        <a:lstStyle/>
        <a:p>
          <a:endParaRPr lang="en-GB"/>
        </a:p>
      </dgm:t>
    </dgm:pt>
    <dgm:pt modelId="{61F70910-3970-494B-86AC-75715CA131E6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Исполнение промышленное или взрывозащищенное. </a:t>
          </a:r>
          <a:r>
            <a:rPr lang="ru-RU" dirty="0" err="1">
              <a:solidFill>
                <a:schemeClr val="tx1"/>
              </a:solidFill>
            </a:rPr>
            <a:t>Ех</a:t>
          </a:r>
          <a:r>
            <a:rPr lang="ru-RU" dirty="0">
              <a:solidFill>
                <a:schemeClr val="tx1"/>
              </a:solidFill>
            </a:rPr>
            <a:t>-е корпус предпочтителен, </a:t>
          </a:r>
          <a:r>
            <a:rPr lang="ru-RU" dirty="0" err="1">
              <a:solidFill>
                <a:schemeClr val="tx1"/>
              </a:solidFill>
            </a:rPr>
            <a:t>Ех</a:t>
          </a:r>
          <a:r>
            <a:rPr lang="ru-RU" dirty="0">
              <a:solidFill>
                <a:schemeClr val="tx1"/>
              </a:solidFill>
            </a:rPr>
            <a:t>-</a:t>
          </a:r>
          <a:r>
            <a:rPr lang="en-US" dirty="0">
              <a:solidFill>
                <a:schemeClr val="tx1"/>
              </a:solidFill>
            </a:rPr>
            <a:t>d</a:t>
          </a:r>
          <a:r>
            <a:rPr lang="ru-RU" dirty="0">
              <a:solidFill>
                <a:schemeClr val="tx1"/>
              </a:solidFill>
            </a:rPr>
            <a:t> только в случае указанном выше.</a:t>
          </a:r>
          <a:endParaRPr lang="en-GB" dirty="0">
            <a:solidFill>
              <a:schemeClr val="tx1"/>
            </a:solidFill>
          </a:endParaRPr>
        </a:p>
      </dgm:t>
    </dgm:pt>
    <dgm:pt modelId="{5D05D4B3-9953-4882-99E6-6DF1D40C865E}" type="sibTrans" cxnId="{B932C46C-5DB8-4B05-A7D6-0F5AA138DE0C}">
      <dgm:prSet/>
      <dgm:spPr/>
      <dgm:t>
        <a:bodyPr/>
        <a:lstStyle/>
        <a:p>
          <a:endParaRPr lang="en-GB"/>
        </a:p>
      </dgm:t>
    </dgm:pt>
    <dgm:pt modelId="{BC013D62-1B06-4422-A9A6-D048871E3666}" type="parTrans" cxnId="{B932C46C-5DB8-4B05-A7D6-0F5AA138DE0C}">
      <dgm:prSet/>
      <dgm:spPr/>
      <dgm:t>
        <a:bodyPr/>
        <a:lstStyle/>
        <a:p>
          <a:endParaRPr lang="en-GB"/>
        </a:p>
      </dgm:t>
    </dgm:pt>
    <dgm:pt modelId="{84F1611A-14E5-44BE-A284-ADDA6013EBFF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Должно быть обеспеченно управление отходящими АВ без открытия крышки корпуса.</a:t>
          </a:r>
          <a:endParaRPr lang="en-GB" dirty="0">
            <a:solidFill>
              <a:schemeClr val="tx1"/>
            </a:solidFill>
          </a:endParaRPr>
        </a:p>
      </dgm:t>
    </dgm:pt>
    <dgm:pt modelId="{FDE7B072-5D3B-43D8-9CFD-2DC5EB856A9E}" type="parTrans" cxnId="{A4124ABA-ACB7-4AB9-AE67-A907B84330D4}">
      <dgm:prSet/>
      <dgm:spPr/>
      <dgm:t>
        <a:bodyPr/>
        <a:lstStyle/>
        <a:p>
          <a:endParaRPr lang="en-GB"/>
        </a:p>
      </dgm:t>
    </dgm:pt>
    <dgm:pt modelId="{F8F43AF7-CA96-4224-85D7-6547A72B0853}" type="sibTrans" cxnId="{A4124ABA-ACB7-4AB9-AE67-A907B84330D4}">
      <dgm:prSet/>
      <dgm:spPr/>
      <dgm:t>
        <a:bodyPr/>
        <a:lstStyle/>
        <a:p>
          <a:endParaRPr lang="en-GB"/>
        </a:p>
      </dgm:t>
    </dgm:pt>
    <dgm:pt modelId="{A25284B6-C2A9-4C12-B958-FED0AEFB98C6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Допускается выполнять отсек вводного автоматического выключателя из алюминиевого сплава (в случае </a:t>
          </a:r>
          <a:r>
            <a:rPr lang="en-US" dirty="0">
              <a:solidFill>
                <a:schemeClr val="tx1"/>
              </a:solidFill>
            </a:rPr>
            <a:t>Ex-d </a:t>
          </a:r>
          <a:r>
            <a:rPr lang="ru-RU" dirty="0">
              <a:solidFill>
                <a:schemeClr val="tx1"/>
              </a:solidFill>
            </a:rPr>
            <a:t>корпуса)</a:t>
          </a:r>
          <a:endParaRPr lang="en-GB" dirty="0">
            <a:solidFill>
              <a:schemeClr val="tx1"/>
            </a:solidFill>
          </a:endParaRPr>
        </a:p>
      </dgm:t>
    </dgm:pt>
    <dgm:pt modelId="{0293BA5D-DB70-4D34-A3BD-B19A73AC35EF}" type="parTrans" cxnId="{4A1FA307-F7C0-42E0-991F-D28E8F527F3B}">
      <dgm:prSet/>
      <dgm:spPr/>
      <dgm:t>
        <a:bodyPr/>
        <a:lstStyle/>
        <a:p>
          <a:endParaRPr lang="en-GB"/>
        </a:p>
      </dgm:t>
    </dgm:pt>
    <dgm:pt modelId="{C83C26E3-171F-4965-9D1D-2E86353B84DA}" type="sibTrans" cxnId="{4A1FA307-F7C0-42E0-991F-D28E8F527F3B}">
      <dgm:prSet/>
      <dgm:spPr/>
      <dgm:t>
        <a:bodyPr/>
        <a:lstStyle/>
        <a:p>
          <a:endParaRPr lang="en-GB"/>
        </a:p>
      </dgm:t>
    </dgm:pt>
    <dgm:pt modelId="{B81B6B95-9041-48B3-9600-0A5B0DD13A9E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Должна быть предусмотрена защита от дождя в виде козырька.</a:t>
          </a:r>
          <a:endParaRPr lang="en-GB" dirty="0">
            <a:solidFill>
              <a:schemeClr val="tx1"/>
            </a:solidFill>
          </a:endParaRPr>
        </a:p>
      </dgm:t>
    </dgm:pt>
    <dgm:pt modelId="{A82134EA-0622-486E-8C33-4B70C7932DD0}" type="parTrans" cxnId="{4842A325-731B-401C-9A97-CAA11F621B6A}">
      <dgm:prSet/>
      <dgm:spPr/>
      <dgm:t>
        <a:bodyPr/>
        <a:lstStyle/>
        <a:p>
          <a:endParaRPr lang="en-GB"/>
        </a:p>
      </dgm:t>
    </dgm:pt>
    <dgm:pt modelId="{C9D29D7D-E63A-4E72-95D5-844AAC569381}" type="sibTrans" cxnId="{4842A325-731B-401C-9A97-CAA11F621B6A}">
      <dgm:prSet/>
      <dgm:spPr/>
      <dgm:t>
        <a:bodyPr/>
        <a:lstStyle/>
        <a:p>
          <a:endParaRPr lang="en-GB"/>
        </a:p>
      </dgm:t>
    </dgm:pt>
    <dgm:pt modelId="{54A113E4-71A7-45D6-A3FA-839822AF68A8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Должен быть предусмотрен внутренний обогрев панели для поддержания эксплуатационной температуры АВ (-20</a:t>
          </a:r>
          <a:r>
            <a:rPr lang="ru-RU" baseline="30000" dirty="0">
              <a:solidFill>
                <a:schemeClr val="tx1"/>
              </a:solidFill>
            </a:rPr>
            <a:t>0</a:t>
          </a:r>
          <a:r>
            <a:rPr lang="ru-RU" dirty="0">
              <a:solidFill>
                <a:schemeClr val="tx1"/>
              </a:solidFill>
            </a:rPr>
            <a:t>С).</a:t>
          </a:r>
          <a:endParaRPr lang="en-GB" dirty="0">
            <a:solidFill>
              <a:schemeClr val="tx1"/>
            </a:solidFill>
          </a:endParaRPr>
        </a:p>
      </dgm:t>
    </dgm:pt>
    <dgm:pt modelId="{4066B183-3161-45CF-80BC-7CC3B25E7395}" type="parTrans" cxnId="{FCA09922-BA1B-45EA-92AF-2426F107F432}">
      <dgm:prSet/>
      <dgm:spPr/>
      <dgm:t>
        <a:bodyPr/>
        <a:lstStyle/>
        <a:p>
          <a:endParaRPr lang="en-GB"/>
        </a:p>
      </dgm:t>
    </dgm:pt>
    <dgm:pt modelId="{ECE8788F-CF55-40A1-9109-B28800DA9D51}" type="sibTrans" cxnId="{FCA09922-BA1B-45EA-92AF-2426F107F432}">
      <dgm:prSet/>
      <dgm:spPr/>
      <dgm:t>
        <a:bodyPr/>
        <a:lstStyle/>
        <a:p>
          <a:endParaRPr lang="en-GB"/>
        </a:p>
      </dgm:t>
    </dgm:pt>
    <dgm:pt modelId="{9761507F-69FB-402E-A0CB-833711EBC23D}" type="pres">
      <dgm:prSet presAssocID="{118FBACF-133D-43BA-9574-BA50994945B3}" presName="linear" presStyleCnt="0">
        <dgm:presLayoutVars>
          <dgm:dir/>
          <dgm:resizeHandles val="exact"/>
        </dgm:presLayoutVars>
      </dgm:prSet>
      <dgm:spPr/>
    </dgm:pt>
    <dgm:pt modelId="{ED709453-EA57-4876-A828-6558706117FD}" type="pres">
      <dgm:prSet presAssocID="{0C47DFB0-8854-4C96-A971-07812DA15D9A}" presName="comp" presStyleCnt="0"/>
      <dgm:spPr/>
    </dgm:pt>
    <dgm:pt modelId="{E01C18BB-8CCD-4AE0-9300-A07A64DE40BD}" type="pres">
      <dgm:prSet presAssocID="{0C47DFB0-8854-4C96-A971-07812DA15D9A}" presName="box" presStyleLbl="node1" presStyleIdx="0" presStyleCnt="3" custLinFactNeighborY="20451"/>
      <dgm:spPr/>
    </dgm:pt>
    <dgm:pt modelId="{76E2B3F6-76DB-4FC5-8672-9795C4B3BD92}" type="pres">
      <dgm:prSet presAssocID="{0C47DFB0-8854-4C96-A971-07812DA15D9A}" presName="img" presStyleLbl="fgImgPlace1" presStyleIdx="0" presStyleCnt="3" custLinFactNeighborY="20240"/>
      <dgm:spPr>
        <a:blipFill rotWithShape="1">
          <a:blip xmlns:r="http://schemas.openxmlformats.org/officeDocument/2006/relationships" r:embed="rId1"/>
          <a:srcRect/>
          <a:stretch>
            <a:fillRect t="-31000" b="-31000"/>
          </a:stretch>
        </a:blipFill>
      </dgm:spPr>
    </dgm:pt>
    <dgm:pt modelId="{D407ABAB-A744-4E49-8992-F2DBA146A599}" type="pres">
      <dgm:prSet presAssocID="{0C47DFB0-8854-4C96-A971-07812DA15D9A}" presName="text" presStyleLbl="node1" presStyleIdx="0" presStyleCnt="3">
        <dgm:presLayoutVars>
          <dgm:bulletEnabled val="1"/>
        </dgm:presLayoutVars>
      </dgm:prSet>
      <dgm:spPr/>
    </dgm:pt>
    <dgm:pt modelId="{99A8F09E-C59A-440E-B231-28E0A1B1081D}" type="pres">
      <dgm:prSet presAssocID="{CE0E780A-1517-4A23-AC76-C5D0B52D3D12}" presName="spacer" presStyleCnt="0"/>
      <dgm:spPr/>
    </dgm:pt>
    <dgm:pt modelId="{443EA2BF-7FF8-4BBC-85D8-FD7116DF7168}" type="pres">
      <dgm:prSet presAssocID="{CEA9E408-3209-4D2F-878F-78BA2CD3FAB5}" presName="comp" presStyleCnt="0"/>
      <dgm:spPr/>
    </dgm:pt>
    <dgm:pt modelId="{8B4FCEC5-FA48-4B81-9CE2-C5CEEA1134F5}" type="pres">
      <dgm:prSet presAssocID="{CEA9E408-3209-4D2F-878F-78BA2CD3FAB5}" presName="box" presStyleLbl="node1" presStyleIdx="1" presStyleCnt="3" custLinFactNeighborY="11076"/>
      <dgm:spPr/>
    </dgm:pt>
    <dgm:pt modelId="{F49F7C1E-DF71-491C-BAB0-0FE0B97D903E}" type="pres">
      <dgm:prSet presAssocID="{CEA9E408-3209-4D2F-878F-78BA2CD3FAB5}" presName="img" presStyleLbl="fgImgPlace1" presStyleIdx="1" presStyleCnt="3" custLinFactNeighborY="20240"/>
      <dgm:spPr>
        <a:blipFill rotWithShape="1">
          <a:blip xmlns:r="http://schemas.openxmlformats.org/officeDocument/2006/relationships" r:embed="rId2"/>
          <a:srcRect/>
          <a:stretch>
            <a:fillRect l="-2000" r="-2000"/>
          </a:stretch>
        </a:blipFill>
      </dgm:spPr>
    </dgm:pt>
    <dgm:pt modelId="{60C805ED-3748-4BB8-A64B-ECA791B0D85D}" type="pres">
      <dgm:prSet presAssocID="{CEA9E408-3209-4D2F-878F-78BA2CD3FAB5}" presName="text" presStyleLbl="node1" presStyleIdx="1" presStyleCnt="3">
        <dgm:presLayoutVars>
          <dgm:bulletEnabled val="1"/>
        </dgm:presLayoutVars>
      </dgm:prSet>
      <dgm:spPr/>
    </dgm:pt>
    <dgm:pt modelId="{5AA97C78-C9F7-4B97-ABF6-285358925CE9}" type="pres">
      <dgm:prSet presAssocID="{F433B412-3AAD-4DF0-9201-39D9E6673D1C}" presName="spacer" presStyleCnt="0"/>
      <dgm:spPr/>
    </dgm:pt>
    <dgm:pt modelId="{E1E8ABCE-6E2A-4000-8113-D4A4BE6B009D}" type="pres">
      <dgm:prSet presAssocID="{390DB6CF-8D2C-442C-8AA7-BC544D3AC149}" presName="comp" presStyleCnt="0"/>
      <dgm:spPr/>
    </dgm:pt>
    <dgm:pt modelId="{3D9C40B6-4BC6-4C95-B521-B8DC2C1CC7CE}" type="pres">
      <dgm:prSet presAssocID="{390DB6CF-8D2C-442C-8AA7-BC544D3AC149}" presName="box" presStyleLbl="node1" presStyleIdx="2" presStyleCnt="3" custLinFactNeighborY="2298"/>
      <dgm:spPr/>
    </dgm:pt>
    <dgm:pt modelId="{8C3CC384-C1BD-439E-BD71-6E0A227DF94E}" type="pres">
      <dgm:prSet presAssocID="{390DB6CF-8D2C-442C-8AA7-BC544D3AC149}" presName="img" presStyleLbl="fgImgPlace1" presStyleIdx="2" presStyleCnt="3" custLinFactNeighborX="521" custLinFactNeighborY="-426"/>
      <dgm:spPr>
        <a:blipFill rotWithShape="1">
          <a:blip xmlns:r="http://schemas.openxmlformats.org/officeDocument/2006/relationships" r:embed="rId3"/>
          <a:srcRect/>
          <a:stretch>
            <a:fillRect l="-4000" r="-4000"/>
          </a:stretch>
        </a:blipFill>
      </dgm:spPr>
    </dgm:pt>
    <dgm:pt modelId="{51DF3E29-4BF5-4AD1-A527-AE45BD3880EE}" type="pres">
      <dgm:prSet presAssocID="{390DB6CF-8D2C-442C-8AA7-BC544D3AC149}" presName="text" presStyleLbl="node1" presStyleIdx="2" presStyleCnt="3">
        <dgm:presLayoutVars>
          <dgm:bulletEnabled val="1"/>
        </dgm:presLayoutVars>
      </dgm:prSet>
      <dgm:spPr/>
    </dgm:pt>
  </dgm:ptLst>
  <dgm:cxnLst>
    <dgm:cxn modelId="{4A1FA307-F7C0-42E0-991F-D28E8F527F3B}" srcId="{0C47DFB0-8854-4C96-A971-07812DA15D9A}" destId="{A25284B6-C2A9-4C12-B958-FED0AEFB98C6}" srcOrd="1" destOrd="0" parTransId="{0293BA5D-DB70-4D34-A3BD-B19A73AC35EF}" sibTransId="{C83C26E3-171F-4965-9D1D-2E86353B84DA}"/>
    <dgm:cxn modelId="{0F0FB90E-8EFF-48B1-B49F-012B3FA85BA5}" srcId="{390DB6CF-8D2C-442C-8AA7-BC544D3AC149}" destId="{68150D5F-4123-4036-8C04-F93316A7F952}" srcOrd="1" destOrd="0" parTransId="{2203FA91-7D8F-473D-8150-B90755AAF465}" sibTransId="{29CDA609-9278-45E9-B185-E9CC713A6243}"/>
    <dgm:cxn modelId="{54F63110-3794-4B4F-8790-C25198B3A63B}" srcId="{118FBACF-133D-43BA-9574-BA50994945B3}" destId="{CEA9E408-3209-4D2F-878F-78BA2CD3FAB5}" srcOrd="1" destOrd="0" parTransId="{8AF54483-7B36-45B2-816A-7098D5C47842}" sibTransId="{F433B412-3AAD-4DF0-9201-39D9E6673D1C}"/>
    <dgm:cxn modelId="{36F4BE11-81A0-4FE0-85AF-98CD007CD18D}" type="presOf" srcId="{B81B6B95-9041-48B3-9600-0A5B0DD13A9E}" destId="{60C805ED-3748-4BB8-A64B-ECA791B0D85D}" srcOrd="1" destOrd="3" presId="urn:microsoft.com/office/officeart/2005/8/layout/vList4"/>
    <dgm:cxn modelId="{FCA09922-BA1B-45EA-92AF-2426F107F432}" srcId="{390DB6CF-8D2C-442C-8AA7-BC544D3AC149}" destId="{54A113E4-71A7-45D6-A3FA-839822AF68A8}" srcOrd="2" destOrd="0" parTransId="{4066B183-3161-45CF-80BC-7CC3B25E7395}" sibTransId="{ECE8788F-CF55-40A1-9109-B28800DA9D51}"/>
    <dgm:cxn modelId="{4842A325-731B-401C-9A97-CAA11F621B6A}" srcId="{CEA9E408-3209-4D2F-878F-78BA2CD3FAB5}" destId="{B81B6B95-9041-48B3-9600-0A5B0DD13A9E}" srcOrd="2" destOrd="0" parTransId="{A82134EA-0622-486E-8C33-4B70C7932DD0}" sibTransId="{C9D29D7D-E63A-4E72-95D5-844AAC569381}"/>
    <dgm:cxn modelId="{FF946A36-F189-4D5C-A2D6-E8DC2F47495C}" type="presOf" srcId="{A25284B6-C2A9-4C12-B958-FED0AEFB98C6}" destId="{D407ABAB-A744-4E49-8992-F2DBA146A599}" srcOrd="1" destOrd="2" presId="urn:microsoft.com/office/officeart/2005/8/layout/vList4"/>
    <dgm:cxn modelId="{77976737-AE4D-4CA4-B014-10628EFE4D65}" type="presOf" srcId="{CEA9E408-3209-4D2F-878F-78BA2CD3FAB5}" destId="{8B4FCEC5-FA48-4B81-9CE2-C5CEEA1134F5}" srcOrd="0" destOrd="0" presId="urn:microsoft.com/office/officeart/2005/8/layout/vList4"/>
    <dgm:cxn modelId="{E266C860-56C0-4785-8843-168E276B4421}" type="presOf" srcId="{118FBACF-133D-43BA-9574-BA50994945B3}" destId="{9761507F-69FB-402E-A0CB-833711EBC23D}" srcOrd="0" destOrd="0" presId="urn:microsoft.com/office/officeart/2005/8/layout/vList4"/>
    <dgm:cxn modelId="{E2A57763-D808-4D69-8B54-A2CB8C433594}" type="presOf" srcId="{A25284B6-C2A9-4C12-B958-FED0AEFB98C6}" destId="{E01C18BB-8CCD-4AE0-9300-A07A64DE40BD}" srcOrd="0" destOrd="2" presId="urn:microsoft.com/office/officeart/2005/8/layout/vList4"/>
    <dgm:cxn modelId="{DC593645-F9AD-4548-85D9-41E1A446D76E}" type="presOf" srcId="{6328D9DC-DD9E-47DA-82F2-5B43909DC98E}" destId="{E01C18BB-8CCD-4AE0-9300-A07A64DE40BD}" srcOrd="0" destOrd="1" presId="urn:microsoft.com/office/officeart/2005/8/layout/vList4"/>
    <dgm:cxn modelId="{DF5DEA65-BDD1-4B58-97C8-706FB13B0B92}" srcId="{118FBACF-133D-43BA-9574-BA50994945B3}" destId="{0C47DFB0-8854-4C96-A971-07812DA15D9A}" srcOrd="0" destOrd="0" parTransId="{0BDB732F-3A59-43A6-A8B8-B913B7AD9B62}" sibTransId="{CE0E780A-1517-4A23-AC76-C5D0B52D3D12}"/>
    <dgm:cxn modelId="{E40CD449-B8DA-4222-9D68-C06F98C462F0}" srcId="{118FBACF-133D-43BA-9574-BA50994945B3}" destId="{390DB6CF-8D2C-442C-8AA7-BC544D3AC149}" srcOrd="2" destOrd="0" parTransId="{90A421DA-F2BD-4016-8E9F-05E914FA5BD1}" sibTransId="{7B431350-D4A2-4263-86F1-F8054A25AFFE}"/>
    <dgm:cxn modelId="{B932C46C-5DB8-4B05-A7D6-0F5AA138DE0C}" srcId="{CEA9E408-3209-4D2F-878F-78BA2CD3FAB5}" destId="{61F70910-3970-494B-86AC-75715CA131E6}" srcOrd="0" destOrd="0" parTransId="{BC013D62-1B06-4422-A9A6-D048871E3666}" sibTransId="{5D05D4B3-9953-4882-99E6-6DF1D40C865E}"/>
    <dgm:cxn modelId="{7218F64C-B519-4D00-8AE7-3A8C41707517}" srcId="{390DB6CF-8D2C-442C-8AA7-BC544D3AC149}" destId="{C356A2C0-5632-4F30-AFA4-3F6E51C6539D}" srcOrd="0" destOrd="0" parTransId="{59EBA618-95C3-4FB2-8566-9C84707AD052}" sibTransId="{6D0EF3F5-91DE-4833-9061-ECE8AABED1E2}"/>
    <dgm:cxn modelId="{18800D6D-BCA4-4776-8797-9D8B204D0D15}" type="presOf" srcId="{390DB6CF-8D2C-442C-8AA7-BC544D3AC149}" destId="{51DF3E29-4BF5-4AD1-A527-AE45BD3880EE}" srcOrd="1" destOrd="0" presId="urn:microsoft.com/office/officeart/2005/8/layout/vList4"/>
    <dgm:cxn modelId="{117B7D71-134D-428B-BA8A-5DE40DB2C873}" type="presOf" srcId="{61F70910-3970-494B-86AC-75715CA131E6}" destId="{8B4FCEC5-FA48-4B81-9CE2-C5CEEA1134F5}" srcOrd="0" destOrd="1" presId="urn:microsoft.com/office/officeart/2005/8/layout/vList4"/>
    <dgm:cxn modelId="{57FB4253-2AC3-4A0E-9F0C-7BF4CBC81152}" type="presOf" srcId="{54A113E4-71A7-45D6-A3FA-839822AF68A8}" destId="{3D9C40B6-4BC6-4C95-B521-B8DC2C1CC7CE}" srcOrd="0" destOrd="3" presId="urn:microsoft.com/office/officeart/2005/8/layout/vList4"/>
    <dgm:cxn modelId="{E32FFF77-2737-41B8-8EFB-6F967BFB2C2F}" type="presOf" srcId="{84F1611A-14E5-44BE-A284-ADDA6013EBFF}" destId="{8B4FCEC5-FA48-4B81-9CE2-C5CEEA1134F5}" srcOrd="0" destOrd="2" presId="urn:microsoft.com/office/officeart/2005/8/layout/vList4"/>
    <dgm:cxn modelId="{9933507F-1CA3-42F3-96A7-53B409DBAF3B}" type="presOf" srcId="{68150D5F-4123-4036-8C04-F93316A7F952}" destId="{3D9C40B6-4BC6-4C95-B521-B8DC2C1CC7CE}" srcOrd="0" destOrd="2" presId="urn:microsoft.com/office/officeart/2005/8/layout/vList4"/>
    <dgm:cxn modelId="{71F21A94-1409-440D-A3EF-A11CBE10CC80}" type="presOf" srcId="{390DB6CF-8D2C-442C-8AA7-BC544D3AC149}" destId="{3D9C40B6-4BC6-4C95-B521-B8DC2C1CC7CE}" srcOrd="0" destOrd="0" presId="urn:microsoft.com/office/officeart/2005/8/layout/vList4"/>
    <dgm:cxn modelId="{2B887D9A-70DC-462C-9ED5-49D8BBE594E0}" type="presOf" srcId="{C356A2C0-5632-4F30-AFA4-3F6E51C6539D}" destId="{51DF3E29-4BF5-4AD1-A527-AE45BD3880EE}" srcOrd="1" destOrd="1" presId="urn:microsoft.com/office/officeart/2005/8/layout/vList4"/>
    <dgm:cxn modelId="{C73A8D9A-A222-4057-A28E-628D3E458A18}" type="presOf" srcId="{0C47DFB0-8854-4C96-A971-07812DA15D9A}" destId="{E01C18BB-8CCD-4AE0-9300-A07A64DE40BD}" srcOrd="0" destOrd="0" presId="urn:microsoft.com/office/officeart/2005/8/layout/vList4"/>
    <dgm:cxn modelId="{EFF2689D-3ED0-4C65-BE01-F915036D2B30}" type="presOf" srcId="{61F70910-3970-494B-86AC-75715CA131E6}" destId="{60C805ED-3748-4BB8-A64B-ECA791B0D85D}" srcOrd="1" destOrd="1" presId="urn:microsoft.com/office/officeart/2005/8/layout/vList4"/>
    <dgm:cxn modelId="{DA1F6FA3-139D-4E16-BEC9-BCCDBFF789F8}" type="presOf" srcId="{84F1611A-14E5-44BE-A284-ADDA6013EBFF}" destId="{60C805ED-3748-4BB8-A64B-ECA791B0D85D}" srcOrd="1" destOrd="2" presId="urn:microsoft.com/office/officeart/2005/8/layout/vList4"/>
    <dgm:cxn modelId="{B83EF9AE-3504-407E-8ECD-C1C7F44C039D}" type="presOf" srcId="{B81B6B95-9041-48B3-9600-0A5B0DD13A9E}" destId="{8B4FCEC5-FA48-4B81-9CE2-C5CEEA1134F5}" srcOrd="0" destOrd="3" presId="urn:microsoft.com/office/officeart/2005/8/layout/vList4"/>
    <dgm:cxn modelId="{BD55DEB2-136A-4206-BE25-2E5FAD393338}" type="presOf" srcId="{C356A2C0-5632-4F30-AFA4-3F6E51C6539D}" destId="{3D9C40B6-4BC6-4C95-B521-B8DC2C1CC7CE}" srcOrd="0" destOrd="1" presId="urn:microsoft.com/office/officeart/2005/8/layout/vList4"/>
    <dgm:cxn modelId="{07000BB3-5162-483B-91A3-D8715581DDE2}" type="presOf" srcId="{6328D9DC-DD9E-47DA-82F2-5B43909DC98E}" destId="{D407ABAB-A744-4E49-8992-F2DBA146A599}" srcOrd="1" destOrd="1" presId="urn:microsoft.com/office/officeart/2005/8/layout/vList4"/>
    <dgm:cxn modelId="{A4124ABA-ACB7-4AB9-AE67-A907B84330D4}" srcId="{CEA9E408-3209-4D2F-878F-78BA2CD3FAB5}" destId="{84F1611A-14E5-44BE-A284-ADDA6013EBFF}" srcOrd="1" destOrd="0" parTransId="{FDE7B072-5D3B-43D8-9CFD-2DC5EB856A9E}" sibTransId="{F8F43AF7-CA96-4224-85D7-6547A72B0853}"/>
    <dgm:cxn modelId="{E78B15C6-482D-441E-BCED-EB1EB80361E8}" type="presOf" srcId="{54A113E4-71A7-45D6-A3FA-839822AF68A8}" destId="{51DF3E29-4BF5-4AD1-A527-AE45BD3880EE}" srcOrd="1" destOrd="3" presId="urn:microsoft.com/office/officeart/2005/8/layout/vList4"/>
    <dgm:cxn modelId="{6EE0C7CB-4602-445F-8C88-44783DC49D6E}" type="presOf" srcId="{CEA9E408-3209-4D2F-878F-78BA2CD3FAB5}" destId="{60C805ED-3748-4BB8-A64B-ECA791B0D85D}" srcOrd="1" destOrd="0" presId="urn:microsoft.com/office/officeart/2005/8/layout/vList4"/>
    <dgm:cxn modelId="{E6E360E9-47B9-47C0-90E5-5BF69D77BB92}" type="presOf" srcId="{0C47DFB0-8854-4C96-A971-07812DA15D9A}" destId="{D407ABAB-A744-4E49-8992-F2DBA146A599}" srcOrd="1" destOrd="0" presId="urn:microsoft.com/office/officeart/2005/8/layout/vList4"/>
    <dgm:cxn modelId="{12B964ED-E4D4-4025-BA27-C248717EF71F}" srcId="{0C47DFB0-8854-4C96-A971-07812DA15D9A}" destId="{6328D9DC-DD9E-47DA-82F2-5B43909DC98E}" srcOrd="0" destOrd="0" parTransId="{524183C0-CACA-426F-83D0-4B9E7ED07689}" sibTransId="{142ABE01-C653-481F-82BE-85E0894ACCFE}"/>
    <dgm:cxn modelId="{1CADCDFB-552E-4A77-B0AC-907DF1EDD936}" type="presOf" srcId="{68150D5F-4123-4036-8C04-F93316A7F952}" destId="{51DF3E29-4BF5-4AD1-A527-AE45BD3880EE}" srcOrd="1" destOrd="2" presId="urn:microsoft.com/office/officeart/2005/8/layout/vList4"/>
    <dgm:cxn modelId="{9FFFFD52-014F-4BE9-99B5-5242AB62618B}" type="presParOf" srcId="{9761507F-69FB-402E-A0CB-833711EBC23D}" destId="{ED709453-EA57-4876-A828-6558706117FD}" srcOrd="0" destOrd="0" presId="urn:microsoft.com/office/officeart/2005/8/layout/vList4"/>
    <dgm:cxn modelId="{435C6E6B-6586-45A2-A07F-205E8271D502}" type="presParOf" srcId="{ED709453-EA57-4876-A828-6558706117FD}" destId="{E01C18BB-8CCD-4AE0-9300-A07A64DE40BD}" srcOrd="0" destOrd="0" presId="urn:microsoft.com/office/officeart/2005/8/layout/vList4"/>
    <dgm:cxn modelId="{196831FB-1719-4934-AA40-2B728F0B8CEC}" type="presParOf" srcId="{ED709453-EA57-4876-A828-6558706117FD}" destId="{76E2B3F6-76DB-4FC5-8672-9795C4B3BD92}" srcOrd="1" destOrd="0" presId="urn:microsoft.com/office/officeart/2005/8/layout/vList4"/>
    <dgm:cxn modelId="{2F40F92C-993E-4AD0-BF36-FC82CADE7054}" type="presParOf" srcId="{ED709453-EA57-4876-A828-6558706117FD}" destId="{D407ABAB-A744-4E49-8992-F2DBA146A599}" srcOrd="2" destOrd="0" presId="urn:microsoft.com/office/officeart/2005/8/layout/vList4"/>
    <dgm:cxn modelId="{AA33E67E-F12F-42A7-AD6D-6AD9DD5489B6}" type="presParOf" srcId="{9761507F-69FB-402E-A0CB-833711EBC23D}" destId="{99A8F09E-C59A-440E-B231-28E0A1B1081D}" srcOrd="1" destOrd="0" presId="urn:microsoft.com/office/officeart/2005/8/layout/vList4"/>
    <dgm:cxn modelId="{E842EC78-D8C1-487F-868B-ED0294DCC37C}" type="presParOf" srcId="{9761507F-69FB-402E-A0CB-833711EBC23D}" destId="{443EA2BF-7FF8-4BBC-85D8-FD7116DF7168}" srcOrd="2" destOrd="0" presId="urn:microsoft.com/office/officeart/2005/8/layout/vList4"/>
    <dgm:cxn modelId="{4D8C7ABF-08C7-407A-8C6A-B963148F428A}" type="presParOf" srcId="{443EA2BF-7FF8-4BBC-85D8-FD7116DF7168}" destId="{8B4FCEC5-FA48-4B81-9CE2-C5CEEA1134F5}" srcOrd="0" destOrd="0" presId="urn:microsoft.com/office/officeart/2005/8/layout/vList4"/>
    <dgm:cxn modelId="{9A595C19-6362-4C38-94BB-9614C92A0C8D}" type="presParOf" srcId="{443EA2BF-7FF8-4BBC-85D8-FD7116DF7168}" destId="{F49F7C1E-DF71-491C-BAB0-0FE0B97D903E}" srcOrd="1" destOrd="0" presId="urn:microsoft.com/office/officeart/2005/8/layout/vList4"/>
    <dgm:cxn modelId="{38645DEB-A710-4962-936F-0CD602999F98}" type="presParOf" srcId="{443EA2BF-7FF8-4BBC-85D8-FD7116DF7168}" destId="{60C805ED-3748-4BB8-A64B-ECA791B0D85D}" srcOrd="2" destOrd="0" presId="urn:microsoft.com/office/officeart/2005/8/layout/vList4"/>
    <dgm:cxn modelId="{99B3C9F8-F2E5-4F70-9418-22B60E92FD7C}" type="presParOf" srcId="{9761507F-69FB-402E-A0CB-833711EBC23D}" destId="{5AA97C78-C9F7-4B97-ABF6-285358925CE9}" srcOrd="3" destOrd="0" presId="urn:microsoft.com/office/officeart/2005/8/layout/vList4"/>
    <dgm:cxn modelId="{20744EA8-EC12-4A51-AAC8-AB70CBE09997}" type="presParOf" srcId="{9761507F-69FB-402E-A0CB-833711EBC23D}" destId="{E1E8ABCE-6E2A-4000-8113-D4A4BE6B009D}" srcOrd="4" destOrd="0" presId="urn:microsoft.com/office/officeart/2005/8/layout/vList4"/>
    <dgm:cxn modelId="{09EE5DBF-6E52-47FB-98D1-3529713A916C}" type="presParOf" srcId="{E1E8ABCE-6E2A-4000-8113-D4A4BE6B009D}" destId="{3D9C40B6-4BC6-4C95-B521-B8DC2C1CC7CE}" srcOrd="0" destOrd="0" presId="urn:microsoft.com/office/officeart/2005/8/layout/vList4"/>
    <dgm:cxn modelId="{B7AB38F7-3668-45C1-9D93-BB915C716E40}" type="presParOf" srcId="{E1E8ABCE-6E2A-4000-8113-D4A4BE6B009D}" destId="{8C3CC384-C1BD-439E-BD71-6E0A227DF94E}" srcOrd="1" destOrd="0" presId="urn:microsoft.com/office/officeart/2005/8/layout/vList4"/>
    <dgm:cxn modelId="{DDC12A82-D436-4DB1-9F22-89F583305511}" type="presParOf" srcId="{E1E8ABCE-6E2A-4000-8113-D4A4BE6B009D}" destId="{51DF3E29-4BF5-4AD1-A527-AE45BD3880E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18FBACF-133D-43BA-9574-BA50994945B3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C47DFB0-8854-4C96-A971-07812DA15D9A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Технические параметры:</a:t>
          </a:r>
          <a:endParaRPr lang="en-GB" dirty="0">
            <a:solidFill>
              <a:schemeClr val="tx1"/>
            </a:solidFill>
          </a:endParaRPr>
        </a:p>
      </dgm:t>
    </dgm:pt>
    <dgm:pt modelId="{0BDB732F-3A59-43A6-A8B8-B913B7AD9B62}" type="parTrans" cxnId="{DF5DEA65-BDD1-4B58-97C8-706FB13B0B92}">
      <dgm:prSet/>
      <dgm:spPr/>
      <dgm:t>
        <a:bodyPr/>
        <a:lstStyle/>
        <a:p>
          <a:endParaRPr lang="en-GB"/>
        </a:p>
      </dgm:t>
    </dgm:pt>
    <dgm:pt modelId="{CE0E780A-1517-4A23-AC76-C5D0B52D3D12}" type="sibTrans" cxnId="{DF5DEA65-BDD1-4B58-97C8-706FB13B0B92}">
      <dgm:prSet/>
      <dgm:spPr/>
      <dgm:t>
        <a:bodyPr/>
        <a:lstStyle/>
        <a:p>
          <a:endParaRPr lang="en-GB"/>
        </a:p>
      </dgm:t>
    </dgm:pt>
    <dgm:pt modelId="{6328D9DC-DD9E-47DA-82F2-5B43909DC98E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Напряжение 6</a:t>
          </a:r>
          <a:r>
            <a:rPr lang="en-US" dirty="0">
              <a:solidFill>
                <a:schemeClr val="tx1"/>
              </a:solidFill>
            </a:rPr>
            <a:t>/</a:t>
          </a:r>
          <a:r>
            <a:rPr lang="ru-RU" dirty="0">
              <a:solidFill>
                <a:schemeClr val="tx1"/>
              </a:solidFill>
            </a:rPr>
            <a:t>0.4 </a:t>
          </a:r>
          <a:r>
            <a:rPr lang="ru-RU" dirty="0" err="1">
              <a:solidFill>
                <a:schemeClr val="tx1"/>
              </a:solidFill>
            </a:rPr>
            <a:t>кВ</a:t>
          </a:r>
          <a:r>
            <a:rPr lang="en-US" dirty="0">
              <a:solidFill>
                <a:schemeClr val="tx1"/>
              </a:solidFill>
            </a:rPr>
            <a:t>; </a:t>
          </a:r>
          <a:endParaRPr lang="en-GB" dirty="0">
            <a:solidFill>
              <a:schemeClr val="tx1"/>
            </a:solidFill>
          </a:endParaRPr>
        </a:p>
      </dgm:t>
    </dgm:pt>
    <dgm:pt modelId="{524183C0-CACA-426F-83D0-4B9E7ED07689}" type="parTrans" cxnId="{12B964ED-E4D4-4025-BA27-C248717EF71F}">
      <dgm:prSet/>
      <dgm:spPr/>
      <dgm:t>
        <a:bodyPr/>
        <a:lstStyle/>
        <a:p>
          <a:endParaRPr lang="en-GB"/>
        </a:p>
      </dgm:t>
    </dgm:pt>
    <dgm:pt modelId="{142ABE01-C653-481F-82BE-85E0894ACCFE}" type="sibTrans" cxnId="{12B964ED-E4D4-4025-BA27-C248717EF71F}">
      <dgm:prSet/>
      <dgm:spPr/>
      <dgm:t>
        <a:bodyPr/>
        <a:lstStyle/>
        <a:p>
          <a:endParaRPr lang="en-GB"/>
        </a:p>
      </dgm:t>
    </dgm:pt>
    <dgm:pt modelId="{CEA9E408-3209-4D2F-878F-78BA2CD3FAB5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Конструкция:</a:t>
          </a:r>
          <a:endParaRPr lang="en-GB" dirty="0">
            <a:solidFill>
              <a:schemeClr val="tx1"/>
            </a:solidFill>
          </a:endParaRPr>
        </a:p>
      </dgm:t>
    </dgm:pt>
    <dgm:pt modelId="{8AF54483-7B36-45B2-816A-7098D5C47842}" type="parTrans" cxnId="{54F63110-3794-4B4F-8790-C25198B3A63B}">
      <dgm:prSet/>
      <dgm:spPr/>
      <dgm:t>
        <a:bodyPr/>
        <a:lstStyle/>
        <a:p>
          <a:endParaRPr lang="en-GB"/>
        </a:p>
      </dgm:t>
    </dgm:pt>
    <dgm:pt modelId="{F433B412-3AAD-4DF0-9201-39D9E6673D1C}" type="sibTrans" cxnId="{54F63110-3794-4B4F-8790-C25198B3A63B}">
      <dgm:prSet/>
      <dgm:spPr/>
      <dgm:t>
        <a:bodyPr/>
        <a:lstStyle/>
        <a:p>
          <a:endParaRPr lang="en-GB"/>
        </a:p>
      </dgm:t>
    </dgm:pt>
    <dgm:pt modelId="{390DB6CF-8D2C-442C-8AA7-BC544D3AC149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Особые требования:</a:t>
          </a:r>
          <a:endParaRPr lang="en-GB" dirty="0">
            <a:solidFill>
              <a:schemeClr val="tx1"/>
            </a:solidFill>
          </a:endParaRPr>
        </a:p>
      </dgm:t>
    </dgm:pt>
    <dgm:pt modelId="{90A421DA-F2BD-4016-8E9F-05E914FA5BD1}" type="parTrans" cxnId="{E40CD449-B8DA-4222-9D68-C06F98C462F0}">
      <dgm:prSet/>
      <dgm:spPr/>
      <dgm:t>
        <a:bodyPr/>
        <a:lstStyle/>
        <a:p>
          <a:endParaRPr lang="en-GB"/>
        </a:p>
      </dgm:t>
    </dgm:pt>
    <dgm:pt modelId="{7B431350-D4A2-4263-86F1-F8054A25AFFE}" type="sibTrans" cxnId="{E40CD449-B8DA-4222-9D68-C06F98C462F0}">
      <dgm:prSet/>
      <dgm:spPr/>
      <dgm:t>
        <a:bodyPr/>
        <a:lstStyle/>
        <a:p>
          <a:endParaRPr lang="en-GB"/>
        </a:p>
      </dgm:t>
    </dgm:pt>
    <dgm:pt modelId="{C356A2C0-5632-4F30-AFA4-3F6E51C6539D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Должен быть установлен счетчик для технического учета э</a:t>
          </a:r>
          <a:r>
            <a:rPr lang="en-US" dirty="0">
              <a:solidFill>
                <a:schemeClr val="tx1"/>
              </a:solidFill>
            </a:rPr>
            <a:t>/</a:t>
          </a:r>
          <a:r>
            <a:rPr lang="ru-RU" dirty="0">
              <a:solidFill>
                <a:schemeClr val="tx1"/>
              </a:solidFill>
            </a:rPr>
            <a:t>э с возможностью подключения к системе АСКУЭ.</a:t>
          </a:r>
          <a:endParaRPr lang="en-GB" dirty="0">
            <a:solidFill>
              <a:schemeClr val="tx1"/>
            </a:solidFill>
          </a:endParaRPr>
        </a:p>
      </dgm:t>
    </dgm:pt>
    <dgm:pt modelId="{59EBA618-95C3-4FB2-8566-9C84707AD052}" type="parTrans" cxnId="{7218F64C-B519-4D00-8AE7-3A8C41707517}">
      <dgm:prSet/>
      <dgm:spPr/>
      <dgm:t>
        <a:bodyPr/>
        <a:lstStyle/>
        <a:p>
          <a:endParaRPr lang="en-GB"/>
        </a:p>
      </dgm:t>
    </dgm:pt>
    <dgm:pt modelId="{6D0EF3F5-91DE-4833-9061-ECE8AABED1E2}" type="sibTrans" cxnId="{7218F64C-B519-4D00-8AE7-3A8C41707517}">
      <dgm:prSet/>
      <dgm:spPr/>
      <dgm:t>
        <a:bodyPr/>
        <a:lstStyle/>
        <a:p>
          <a:endParaRPr lang="en-GB"/>
        </a:p>
      </dgm:t>
    </dgm:pt>
    <dgm:pt modelId="{68150D5F-4123-4036-8C04-F93316A7F952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GB" dirty="0">
            <a:solidFill>
              <a:schemeClr val="tx1"/>
            </a:solidFill>
          </a:endParaRPr>
        </a:p>
      </dgm:t>
    </dgm:pt>
    <dgm:pt modelId="{2203FA91-7D8F-473D-8150-B90755AAF465}" type="parTrans" cxnId="{0F0FB90E-8EFF-48B1-B49F-012B3FA85BA5}">
      <dgm:prSet/>
      <dgm:spPr/>
      <dgm:t>
        <a:bodyPr/>
        <a:lstStyle/>
        <a:p>
          <a:endParaRPr lang="en-GB"/>
        </a:p>
      </dgm:t>
    </dgm:pt>
    <dgm:pt modelId="{29CDA609-9278-45E9-B185-E9CC713A6243}" type="sibTrans" cxnId="{0F0FB90E-8EFF-48B1-B49F-012B3FA85BA5}">
      <dgm:prSet/>
      <dgm:spPr/>
      <dgm:t>
        <a:bodyPr/>
        <a:lstStyle/>
        <a:p>
          <a:endParaRPr lang="en-GB"/>
        </a:p>
      </dgm:t>
    </dgm:pt>
    <dgm:pt modelId="{61F70910-3970-494B-86AC-75715CA131E6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Исполнение корпуса </a:t>
          </a:r>
          <a:r>
            <a:rPr lang="en-US" dirty="0">
              <a:solidFill>
                <a:schemeClr val="tx1"/>
              </a:solidFill>
            </a:rPr>
            <a:t>IP55,</a:t>
          </a:r>
          <a:r>
            <a:rPr lang="ru-RU" dirty="0">
              <a:solidFill>
                <a:schemeClr val="tx1"/>
              </a:solidFill>
            </a:rPr>
            <a:t> Высокая сторона укомплектована защитным предохранителем и разрядником.</a:t>
          </a:r>
          <a:endParaRPr lang="en-GB" dirty="0">
            <a:solidFill>
              <a:schemeClr val="tx1"/>
            </a:solidFill>
          </a:endParaRPr>
        </a:p>
      </dgm:t>
    </dgm:pt>
    <dgm:pt modelId="{5D05D4B3-9953-4882-99E6-6DF1D40C865E}" type="sibTrans" cxnId="{B932C46C-5DB8-4B05-A7D6-0F5AA138DE0C}">
      <dgm:prSet/>
      <dgm:spPr/>
      <dgm:t>
        <a:bodyPr/>
        <a:lstStyle/>
        <a:p>
          <a:endParaRPr lang="en-GB"/>
        </a:p>
      </dgm:t>
    </dgm:pt>
    <dgm:pt modelId="{BC013D62-1B06-4422-A9A6-D048871E3666}" type="parTrans" cxnId="{B932C46C-5DB8-4B05-A7D6-0F5AA138DE0C}">
      <dgm:prSet/>
      <dgm:spPr/>
      <dgm:t>
        <a:bodyPr/>
        <a:lstStyle/>
        <a:p>
          <a:endParaRPr lang="en-GB"/>
        </a:p>
      </dgm:t>
    </dgm:pt>
    <dgm:pt modelId="{84F1611A-14E5-44BE-A284-ADDA6013EBFF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Низкая сторона должна быть укомплектована вводным АВ и отходящими АВ согласно типовых спецификаций.</a:t>
          </a:r>
          <a:endParaRPr lang="en-GB" dirty="0">
            <a:solidFill>
              <a:schemeClr val="tx1"/>
            </a:solidFill>
          </a:endParaRPr>
        </a:p>
      </dgm:t>
    </dgm:pt>
    <dgm:pt modelId="{FDE7B072-5D3B-43D8-9CFD-2DC5EB856A9E}" type="parTrans" cxnId="{A4124ABA-ACB7-4AB9-AE67-A907B84330D4}">
      <dgm:prSet/>
      <dgm:spPr/>
      <dgm:t>
        <a:bodyPr/>
        <a:lstStyle/>
        <a:p>
          <a:endParaRPr lang="en-GB"/>
        </a:p>
      </dgm:t>
    </dgm:pt>
    <dgm:pt modelId="{F8F43AF7-CA96-4224-85D7-6547A72B0853}" type="sibTrans" cxnId="{A4124ABA-ACB7-4AB9-AE67-A907B84330D4}">
      <dgm:prSet/>
      <dgm:spPr/>
      <dgm:t>
        <a:bodyPr/>
        <a:lstStyle/>
        <a:p>
          <a:endParaRPr lang="en-GB"/>
        </a:p>
      </dgm:t>
    </dgm:pt>
    <dgm:pt modelId="{29241A7E-1F95-4F2A-825C-64B68F1E2435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Ряд применяемых мощностей: 25, 63, 100, 160, 250 </a:t>
          </a:r>
          <a:r>
            <a:rPr lang="ru-RU" dirty="0" err="1">
              <a:solidFill>
                <a:schemeClr val="tx1"/>
              </a:solidFill>
            </a:rPr>
            <a:t>кВА</a:t>
          </a:r>
          <a:r>
            <a:rPr lang="ru-RU" dirty="0">
              <a:solidFill>
                <a:schemeClr val="tx1"/>
              </a:solidFill>
            </a:rPr>
            <a:t>.</a:t>
          </a:r>
          <a:endParaRPr lang="en-GB" dirty="0">
            <a:solidFill>
              <a:schemeClr val="tx1"/>
            </a:solidFill>
          </a:endParaRPr>
        </a:p>
      </dgm:t>
    </dgm:pt>
    <dgm:pt modelId="{A58D7A84-811E-45BA-989F-ADA2732DECF8}" type="parTrans" cxnId="{371FE476-90F1-42DA-9B34-84492D250725}">
      <dgm:prSet/>
      <dgm:spPr/>
      <dgm:t>
        <a:bodyPr/>
        <a:lstStyle/>
        <a:p>
          <a:endParaRPr lang="en-GB"/>
        </a:p>
      </dgm:t>
    </dgm:pt>
    <dgm:pt modelId="{C2EFA658-B0E0-4335-A396-C722F1E8B144}" type="sibTrans" cxnId="{371FE476-90F1-42DA-9B34-84492D250725}">
      <dgm:prSet/>
      <dgm:spPr/>
      <dgm:t>
        <a:bodyPr/>
        <a:lstStyle/>
        <a:p>
          <a:endParaRPr lang="en-GB"/>
        </a:p>
      </dgm:t>
    </dgm:pt>
    <dgm:pt modelId="{FFDFC200-6C09-4D0E-B2D5-141819CAFCDC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Подключение высокой стороны через воздушную линию 6кВ.</a:t>
          </a:r>
          <a:endParaRPr lang="en-GB" dirty="0">
            <a:solidFill>
              <a:schemeClr val="tx1"/>
            </a:solidFill>
          </a:endParaRPr>
        </a:p>
      </dgm:t>
    </dgm:pt>
    <dgm:pt modelId="{43712386-DA16-4D6D-ABD4-3D88BDC6D38B}" type="parTrans" cxnId="{A7B4354D-541F-44BD-843F-4EE6C0BFC803}">
      <dgm:prSet/>
      <dgm:spPr/>
      <dgm:t>
        <a:bodyPr/>
        <a:lstStyle/>
        <a:p>
          <a:endParaRPr lang="en-GB"/>
        </a:p>
      </dgm:t>
    </dgm:pt>
    <dgm:pt modelId="{4E9B7C80-1272-4CED-BE4C-327BBD011DF7}" type="sibTrans" cxnId="{A7B4354D-541F-44BD-843F-4EE6C0BFC803}">
      <dgm:prSet/>
      <dgm:spPr/>
      <dgm:t>
        <a:bodyPr/>
        <a:lstStyle/>
        <a:p>
          <a:endParaRPr lang="en-GB"/>
        </a:p>
      </dgm:t>
    </dgm:pt>
    <dgm:pt modelId="{9761507F-69FB-402E-A0CB-833711EBC23D}" type="pres">
      <dgm:prSet presAssocID="{118FBACF-133D-43BA-9574-BA50994945B3}" presName="linear" presStyleCnt="0">
        <dgm:presLayoutVars>
          <dgm:dir/>
          <dgm:resizeHandles val="exact"/>
        </dgm:presLayoutVars>
      </dgm:prSet>
      <dgm:spPr/>
    </dgm:pt>
    <dgm:pt modelId="{ED709453-EA57-4876-A828-6558706117FD}" type="pres">
      <dgm:prSet presAssocID="{0C47DFB0-8854-4C96-A971-07812DA15D9A}" presName="comp" presStyleCnt="0"/>
      <dgm:spPr/>
    </dgm:pt>
    <dgm:pt modelId="{E01C18BB-8CCD-4AE0-9300-A07A64DE40BD}" type="pres">
      <dgm:prSet presAssocID="{0C47DFB0-8854-4C96-A971-07812DA15D9A}" presName="box" presStyleLbl="node1" presStyleIdx="0" presStyleCnt="3" custLinFactNeighborY="20451"/>
      <dgm:spPr/>
    </dgm:pt>
    <dgm:pt modelId="{76E2B3F6-76DB-4FC5-8672-9795C4B3BD92}" type="pres">
      <dgm:prSet presAssocID="{0C47DFB0-8854-4C96-A971-07812DA15D9A}" presName="img" presStyleLbl="fgImgPlace1" presStyleIdx="0" presStyleCnt="3" custLinFactNeighborX="521" custLinFactNeighborY="28857"/>
      <dgm:spPr>
        <a:blipFill rotWithShape="1">
          <a:blip xmlns:r="http://schemas.openxmlformats.org/officeDocument/2006/relationships" r:embed="rId1"/>
          <a:srcRect/>
          <a:stretch>
            <a:fillRect t="-1000" b="-1000"/>
          </a:stretch>
        </a:blipFill>
      </dgm:spPr>
    </dgm:pt>
    <dgm:pt modelId="{D407ABAB-A744-4E49-8992-F2DBA146A599}" type="pres">
      <dgm:prSet presAssocID="{0C47DFB0-8854-4C96-A971-07812DA15D9A}" presName="text" presStyleLbl="node1" presStyleIdx="0" presStyleCnt="3">
        <dgm:presLayoutVars>
          <dgm:bulletEnabled val="1"/>
        </dgm:presLayoutVars>
      </dgm:prSet>
      <dgm:spPr/>
    </dgm:pt>
    <dgm:pt modelId="{99A8F09E-C59A-440E-B231-28E0A1B1081D}" type="pres">
      <dgm:prSet presAssocID="{CE0E780A-1517-4A23-AC76-C5D0B52D3D12}" presName="spacer" presStyleCnt="0"/>
      <dgm:spPr/>
    </dgm:pt>
    <dgm:pt modelId="{443EA2BF-7FF8-4BBC-85D8-FD7116DF7168}" type="pres">
      <dgm:prSet presAssocID="{CEA9E408-3209-4D2F-878F-78BA2CD3FAB5}" presName="comp" presStyleCnt="0"/>
      <dgm:spPr/>
    </dgm:pt>
    <dgm:pt modelId="{8B4FCEC5-FA48-4B81-9CE2-C5CEEA1134F5}" type="pres">
      <dgm:prSet presAssocID="{CEA9E408-3209-4D2F-878F-78BA2CD3FAB5}" presName="box" presStyleLbl="node1" presStyleIdx="1" presStyleCnt="3" custLinFactNeighborY="11076"/>
      <dgm:spPr/>
    </dgm:pt>
    <dgm:pt modelId="{F49F7C1E-DF71-491C-BAB0-0FE0B97D903E}" type="pres">
      <dgm:prSet presAssocID="{CEA9E408-3209-4D2F-878F-78BA2CD3FAB5}" presName="img" presStyleLbl="fgImgPlace1" presStyleIdx="1" presStyleCnt="3" custLinFactNeighborY="20240"/>
      <dgm:spPr>
        <a:blipFill rotWithShape="1">
          <a:blip xmlns:r="http://schemas.openxmlformats.org/officeDocument/2006/relationships" r:embed="rId2"/>
          <a:srcRect/>
          <a:stretch>
            <a:fillRect t="-17000" b="-17000"/>
          </a:stretch>
        </a:blipFill>
      </dgm:spPr>
    </dgm:pt>
    <dgm:pt modelId="{60C805ED-3748-4BB8-A64B-ECA791B0D85D}" type="pres">
      <dgm:prSet presAssocID="{CEA9E408-3209-4D2F-878F-78BA2CD3FAB5}" presName="text" presStyleLbl="node1" presStyleIdx="1" presStyleCnt="3">
        <dgm:presLayoutVars>
          <dgm:bulletEnabled val="1"/>
        </dgm:presLayoutVars>
      </dgm:prSet>
      <dgm:spPr/>
    </dgm:pt>
    <dgm:pt modelId="{5AA97C78-C9F7-4B97-ABF6-285358925CE9}" type="pres">
      <dgm:prSet presAssocID="{F433B412-3AAD-4DF0-9201-39D9E6673D1C}" presName="spacer" presStyleCnt="0"/>
      <dgm:spPr/>
    </dgm:pt>
    <dgm:pt modelId="{E1E8ABCE-6E2A-4000-8113-D4A4BE6B009D}" type="pres">
      <dgm:prSet presAssocID="{390DB6CF-8D2C-442C-8AA7-BC544D3AC149}" presName="comp" presStyleCnt="0"/>
      <dgm:spPr/>
    </dgm:pt>
    <dgm:pt modelId="{3D9C40B6-4BC6-4C95-B521-B8DC2C1CC7CE}" type="pres">
      <dgm:prSet presAssocID="{390DB6CF-8D2C-442C-8AA7-BC544D3AC149}" presName="box" presStyleLbl="node1" presStyleIdx="2" presStyleCnt="3" custLinFactNeighborY="2298"/>
      <dgm:spPr/>
    </dgm:pt>
    <dgm:pt modelId="{8C3CC384-C1BD-439E-BD71-6E0A227DF94E}" type="pres">
      <dgm:prSet presAssocID="{390DB6CF-8D2C-442C-8AA7-BC544D3AC149}" presName="img" presStyleLbl="fgImgPlace1" presStyleIdx="2" presStyleCnt="3" custLinFactNeighborX="521" custLinFactNeighborY="-426"/>
      <dgm:spPr>
        <a:blipFill rotWithShape="1">
          <a:blip xmlns:r="http://schemas.openxmlformats.org/officeDocument/2006/relationships" r:embed="rId3"/>
          <a:srcRect/>
          <a:stretch>
            <a:fillRect l="-16000" r="-16000"/>
          </a:stretch>
        </a:blipFill>
      </dgm:spPr>
    </dgm:pt>
    <dgm:pt modelId="{51DF3E29-4BF5-4AD1-A527-AE45BD3880EE}" type="pres">
      <dgm:prSet presAssocID="{390DB6CF-8D2C-442C-8AA7-BC544D3AC149}" presName="text" presStyleLbl="node1" presStyleIdx="2" presStyleCnt="3">
        <dgm:presLayoutVars>
          <dgm:bulletEnabled val="1"/>
        </dgm:presLayoutVars>
      </dgm:prSet>
      <dgm:spPr/>
    </dgm:pt>
  </dgm:ptLst>
  <dgm:cxnLst>
    <dgm:cxn modelId="{0F0FB90E-8EFF-48B1-B49F-012B3FA85BA5}" srcId="{390DB6CF-8D2C-442C-8AA7-BC544D3AC149}" destId="{68150D5F-4123-4036-8C04-F93316A7F952}" srcOrd="1" destOrd="0" parTransId="{2203FA91-7D8F-473D-8150-B90755AAF465}" sibTransId="{29CDA609-9278-45E9-B185-E9CC713A6243}"/>
    <dgm:cxn modelId="{54F63110-3794-4B4F-8790-C25198B3A63B}" srcId="{118FBACF-133D-43BA-9574-BA50994945B3}" destId="{CEA9E408-3209-4D2F-878F-78BA2CD3FAB5}" srcOrd="1" destOrd="0" parTransId="{8AF54483-7B36-45B2-816A-7098D5C47842}" sibTransId="{F433B412-3AAD-4DF0-9201-39D9E6673D1C}"/>
    <dgm:cxn modelId="{77976737-AE4D-4CA4-B014-10628EFE4D65}" type="presOf" srcId="{CEA9E408-3209-4D2F-878F-78BA2CD3FAB5}" destId="{8B4FCEC5-FA48-4B81-9CE2-C5CEEA1134F5}" srcOrd="0" destOrd="0" presId="urn:microsoft.com/office/officeart/2005/8/layout/vList4"/>
    <dgm:cxn modelId="{E266C860-56C0-4785-8843-168E276B4421}" type="presOf" srcId="{118FBACF-133D-43BA-9574-BA50994945B3}" destId="{9761507F-69FB-402E-A0CB-833711EBC23D}" srcOrd="0" destOrd="0" presId="urn:microsoft.com/office/officeart/2005/8/layout/vList4"/>
    <dgm:cxn modelId="{DC593645-F9AD-4548-85D9-41E1A446D76E}" type="presOf" srcId="{6328D9DC-DD9E-47DA-82F2-5B43909DC98E}" destId="{E01C18BB-8CCD-4AE0-9300-A07A64DE40BD}" srcOrd="0" destOrd="1" presId="urn:microsoft.com/office/officeart/2005/8/layout/vList4"/>
    <dgm:cxn modelId="{DF5DEA65-BDD1-4B58-97C8-706FB13B0B92}" srcId="{118FBACF-133D-43BA-9574-BA50994945B3}" destId="{0C47DFB0-8854-4C96-A971-07812DA15D9A}" srcOrd="0" destOrd="0" parTransId="{0BDB732F-3A59-43A6-A8B8-B913B7AD9B62}" sibTransId="{CE0E780A-1517-4A23-AC76-C5D0B52D3D12}"/>
    <dgm:cxn modelId="{E40CD449-B8DA-4222-9D68-C06F98C462F0}" srcId="{118FBACF-133D-43BA-9574-BA50994945B3}" destId="{390DB6CF-8D2C-442C-8AA7-BC544D3AC149}" srcOrd="2" destOrd="0" parTransId="{90A421DA-F2BD-4016-8E9F-05E914FA5BD1}" sibTransId="{7B431350-D4A2-4263-86F1-F8054A25AFFE}"/>
    <dgm:cxn modelId="{C69BE169-89AA-47F5-91BC-5F780AA6A3DE}" type="presOf" srcId="{FFDFC200-6C09-4D0E-B2D5-141819CAFCDC}" destId="{D407ABAB-A744-4E49-8992-F2DBA146A599}" srcOrd="1" destOrd="3" presId="urn:microsoft.com/office/officeart/2005/8/layout/vList4"/>
    <dgm:cxn modelId="{3791EE4A-15AE-41C5-986A-78F0F44B6252}" type="presOf" srcId="{29241A7E-1F95-4F2A-825C-64B68F1E2435}" destId="{E01C18BB-8CCD-4AE0-9300-A07A64DE40BD}" srcOrd="0" destOrd="2" presId="urn:microsoft.com/office/officeart/2005/8/layout/vList4"/>
    <dgm:cxn modelId="{B932C46C-5DB8-4B05-A7D6-0F5AA138DE0C}" srcId="{CEA9E408-3209-4D2F-878F-78BA2CD3FAB5}" destId="{61F70910-3970-494B-86AC-75715CA131E6}" srcOrd="0" destOrd="0" parTransId="{BC013D62-1B06-4422-A9A6-D048871E3666}" sibTransId="{5D05D4B3-9953-4882-99E6-6DF1D40C865E}"/>
    <dgm:cxn modelId="{7218F64C-B519-4D00-8AE7-3A8C41707517}" srcId="{390DB6CF-8D2C-442C-8AA7-BC544D3AC149}" destId="{C356A2C0-5632-4F30-AFA4-3F6E51C6539D}" srcOrd="0" destOrd="0" parTransId="{59EBA618-95C3-4FB2-8566-9C84707AD052}" sibTransId="{6D0EF3F5-91DE-4833-9061-ECE8AABED1E2}"/>
    <dgm:cxn modelId="{18800D6D-BCA4-4776-8797-9D8B204D0D15}" type="presOf" srcId="{390DB6CF-8D2C-442C-8AA7-BC544D3AC149}" destId="{51DF3E29-4BF5-4AD1-A527-AE45BD3880EE}" srcOrd="1" destOrd="0" presId="urn:microsoft.com/office/officeart/2005/8/layout/vList4"/>
    <dgm:cxn modelId="{A7B4354D-541F-44BD-843F-4EE6C0BFC803}" srcId="{0C47DFB0-8854-4C96-A971-07812DA15D9A}" destId="{FFDFC200-6C09-4D0E-B2D5-141819CAFCDC}" srcOrd="2" destOrd="0" parTransId="{43712386-DA16-4D6D-ABD4-3D88BDC6D38B}" sibTransId="{4E9B7C80-1272-4CED-BE4C-327BBD011DF7}"/>
    <dgm:cxn modelId="{117B7D71-134D-428B-BA8A-5DE40DB2C873}" type="presOf" srcId="{61F70910-3970-494B-86AC-75715CA131E6}" destId="{8B4FCEC5-FA48-4B81-9CE2-C5CEEA1134F5}" srcOrd="0" destOrd="1" presId="urn:microsoft.com/office/officeart/2005/8/layout/vList4"/>
    <dgm:cxn modelId="{371FE476-90F1-42DA-9B34-84492D250725}" srcId="{0C47DFB0-8854-4C96-A971-07812DA15D9A}" destId="{29241A7E-1F95-4F2A-825C-64B68F1E2435}" srcOrd="1" destOrd="0" parTransId="{A58D7A84-811E-45BA-989F-ADA2732DECF8}" sibTransId="{C2EFA658-B0E0-4335-A396-C722F1E8B144}"/>
    <dgm:cxn modelId="{E32FFF77-2737-41B8-8EFB-6F967BFB2C2F}" type="presOf" srcId="{84F1611A-14E5-44BE-A284-ADDA6013EBFF}" destId="{8B4FCEC5-FA48-4B81-9CE2-C5CEEA1134F5}" srcOrd="0" destOrd="2" presId="urn:microsoft.com/office/officeart/2005/8/layout/vList4"/>
    <dgm:cxn modelId="{9933507F-1CA3-42F3-96A7-53B409DBAF3B}" type="presOf" srcId="{68150D5F-4123-4036-8C04-F93316A7F952}" destId="{3D9C40B6-4BC6-4C95-B521-B8DC2C1CC7CE}" srcOrd="0" destOrd="2" presId="urn:microsoft.com/office/officeart/2005/8/layout/vList4"/>
    <dgm:cxn modelId="{71F21A94-1409-440D-A3EF-A11CBE10CC80}" type="presOf" srcId="{390DB6CF-8D2C-442C-8AA7-BC544D3AC149}" destId="{3D9C40B6-4BC6-4C95-B521-B8DC2C1CC7CE}" srcOrd="0" destOrd="0" presId="urn:microsoft.com/office/officeart/2005/8/layout/vList4"/>
    <dgm:cxn modelId="{2B887D9A-70DC-462C-9ED5-49D8BBE594E0}" type="presOf" srcId="{C356A2C0-5632-4F30-AFA4-3F6E51C6539D}" destId="{51DF3E29-4BF5-4AD1-A527-AE45BD3880EE}" srcOrd="1" destOrd="1" presId="urn:microsoft.com/office/officeart/2005/8/layout/vList4"/>
    <dgm:cxn modelId="{C73A8D9A-A222-4057-A28E-628D3E458A18}" type="presOf" srcId="{0C47DFB0-8854-4C96-A971-07812DA15D9A}" destId="{E01C18BB-8CCD-4AE0-9300-A07A64DE40BD}" srcOrd="0" destOrd="0" presId="urn:microsoft.com/office/officeart/2005/8/layout/vList4"/>
    <dgm:cxn modelId="{EFF2689D-3ED0-4C65-BE01-F915036D2B30}" type="presOf" srcId="{61F70910-3970-494B-86AC-75715CA131E6}" destId="{60C805ED-3748-4BB8-A64B-ECA791B0D85D}" srcOrd="1" destOrd="1" presId="urn:microsoft.com/office/officeart/2005/8/layout/vList4"/>
    <dgm:cxn modelId="{DA1F6FA3-139D-4E16-BEC9-BCCDBFF789F8}" type="presOf" srcId="{84F1611A-14E5-44BE-A284-ADDA6013EBFF}" destId="{60C805ED-3748-4BB8-A64B-ECA791B0D85D}" srcOrd="1" destOrd="2" presId="urn:microsoft.com/office/officeart/2005/8/layout/vList4"/>
    <dgm:cxn modelId="{F7EFA8A7-F3DF-4D82-A57D-425BEA5D36C7}" type="presOf" srcId="{FFDFC200-6C09-4D0E-B2D5-141819CAFCDC}" destId="{E01C18BB-8CCD-4AE0-9300-A07A64DE40BD}" srcOrd="0" destOrd="3" presId="urn:microsoft.com/office/officeart/2005/8/layout/vList4"/>
    <dgm:cxn modelId="{BD55DEB2-136A-4206-BE25-2E5FAD393338}" type="presOf" srcId="{C356A2C0-5632-4F30-AFA4-3F6E51C6539D}" destId="{3D9C40B6-4BC6-4C95-B521-B8DC2C1CC7CE}" srcOrd="0" destOrd="1" presId="urn:microsoft.com/office/officeart/2005/8/layout/vList4"/>
    <dgm:cxn modelId="{07000BB3-5162-483B-91A3-D8715581DDE2}" type="presOf" srcId="{6328D9DC-DD9E-47DA-82F2-5B43909DC98E}" destId="{D407ABAB-A744-4E49-8992-F2DBA146A599}" srcOrd="1" destOrd="1" presId="urn:microsoft.com/office/officeart/2005/8/layout/vList4"/>
    <dgm:cxn modelId="{A4124ABA-ACB7-4AB9-AE67-A907B84330D4}" srcId="{CEA9E408-3209-4D2F-878F-78BA2CD3FAB5}" destId="{84F1611A-14E5-44BE-A284-ADDA6013EBFF}" srcOrd="1" destOrd="0" parTransId="{FDE7B072-5D3B-43D8-9CFD-2DC5EB856A9E}" sibTransId="{F8F43AF7-CA96-4224-85D7-6547A72B0853}"/>
    <dgm:cxn modelId="{6EE0C7CB-4602-445F-8C88-44783DC49D6E}" type="presOf" srcId="{CEA9E408-3209-4D2F-878F-78BA2CD3FAB5}" destId="{60C805ED-3748-4BB8-A64B-ECA791B0D85D}" srcOrd="1" destOrd="0" presId="urn:microsoft.com/office/officeart/2005/8/layout/vList4"/>
    <dgm:cxn modelId="{3D987CD9-1050-48B9-A7B0-3FD8344B6F00}" type="presOf" srcId="{29241A7E-1F95-4F2A-825C-64B68F1E2435}" destId="{D407ABAB-A744-4E49-8992-F2DBA146A599}" srcOrd="1" destOrd="2" presId="urn:microsoft.com/office/officeart/2005/8/layout/vList4"/>
    <dgm:cxn modelId="{E6E360E9-47B9-47C0-90E5-5BF69D77BB92}" type="presOf" srcId="{0C47DFB0-8854-4C96-A971-07812DA15D9A}" destId="{D407ABAB-A744-4E49-8992-F2DBA146A599}" srcOrd="1" destOrd="0" presId="urn:microsoft.com/office/officeart/2005/8/layout/vList4"/>
    <dgm:cxn modelId="{12B964ED-E4D4-4025-BA27-C248717EF71F}" srcId="{0C47DFB0-8854-4C96-A971-07812DA15D9A}" destId="{6328D9DC-DD9E-47DA-82F2-5B43909DC98E}" srcOrd="0" destOrd="0" parTransId="{524183C0-CACA-426F-83D0-4B9E7ED07689}" sibTransId="{142ABE01-C653-481F-82BE-85E0894ACCFE}"/>
    <dgm:cxn modelId="{1CADCDFB-552E-4A77-B0AC-907DF1EDD936}" type="presOf" srcId="{68150D5F-4123-4036-8C04-F93316A7F952}" destId="{51DF3E29-4BF5-4AD1-A527-AE45BD3880EE}" srcOrd="1" destOrd="2" presId="urn:microsoft.com/office/officeart/2005/8/layout/vList4"/>
    <dgm:cxn modelId="{9FFFFD52-014F-4BE9-99B5-5242AB62618B}" type="presParOf" srcId="{9761507F-69FB-402E-A0CB-833711EBC23D}" destId="{ED709453-EA57-4876-A828-6558706117FD}" srcOrd="0" destOrd="0" presId="urn:microsoft.com/office/officeart/2005/8/layout/vList4"/>
    <dgm:cxn modelId="{435C6E6B-6586-45A2-A07F-205E8271D502}" type="presParOf" srcId="{ED709453-EA57-4876-A828-6558706117FD}" destId="{E01C18BB-8CCD-4AE0-9300-A07A64DE40BD}" srcOrd="0" destOrd="0" presId="urn:microsoft.com/office/officeart/2005/8/layout/vList4"/>
    <dgm:cxn modelId="{196831FB-1719-4934-AA40-2B728F0B8CEC}" type="presParOf" srcId="{ED709453-EA57-4876-A828-6558706117FD}" destId="{76E2B3F6-76DB-4FC5-8672-9795C4B3BD92}" srcOrd="1" destOrd="0" presId="urn:microsoft.com/office/officeart/2005/8/layout/vList4"/>
    <dgm:cxn modelId="{2F40F92C-993E-4AD0-BF36-FC82CADE7054}" type="presParOf" srcId="{ED709453-EA57-4876-A828-6558706117FD}" destId="{D407ABAB-A744-4E49-8992-F2DBA146A599}" srcOrd="2" destOrd="0" presId="urn:microsoft.com/office/officeart/2005/8/layout/vList4"/>
    <dgm:cxn modelId="{AA33E67E-F12F-42A7-AD6D-6AD9DD5489B6}" type="presParOf" srcId="{9761507F-69FB-402E-A0CB-833711EBC23D}" destId="{99A8F09E-C59A-440E-B231-28E0A1B1081D}" srcOrd="1" destOrd="0" presId="urn:microsoft.com/office/officeart/2005/8/layout/vList4"/>
    <dgm:cxn modelId="{E842EC78-D8C1-487F-868B-ED0294DCC37C}" type="presParOf" srcId="{9761507F-69FB-402E-A0CB-833711EBC23D}" destId="{443EA2BF-7FF8-4BBC-85D8-FD7116DF7168}" srcOrd="2" destOrd="0" presId="urn:microsoft.com/office/officeart/2005/8/layout/vList4"/>
    <dgm:cxn modelId="{4D8C7ABF-08C7-407A-8C6A-B963148F428A}" type="presParOf" srcId="{443EA2BF-7FF8-4BBC-85D8-FD7116DF7168}" destId="{8B4FCEC5-FA48-4B81-9CE2-C5CEEA1134F5}" srcOrd="0" destOrd="0" presId="urn:microsoft.com/office/officeart/2005/8/layout/vList4"/>
    <dgm:cxn modelId="{9A595C19-6362-4C38-94BB-9614C92A0C8D}" type="presParOf" srcId="{443EA2BF-7FF8-4BBC-85D8-FD7116DF7168}" destId="{F49F7C1E-DF71-491C-BAB0-0FE0B97D903E}" srcOrd="1" destOrd="0" presId="urn:microsoft.com/office/officeart/2005/8/layout/vList4"/>
    <dgm:cxn modelId="{38645DEB-A710-4962-936F-0CD602999F98}" type="presParOf" srcId="{443EA2BF-7FF8-4BBC-85D8-FD7116DF7168}" destId="{60C805ED-3748-4BB8-A64B-ECA791B0D85D}" srcOrd="2" destOrd="0" presId="urn:microsoft.com/office/officeart/2005/8/layout/vList4"/>
    <dgm:cxn modelId="{99B3C9F8-F2E5-4F70-9418-22B60E92FD7C}" type="presParOf" srcId="{9761507F-69FB-402E-A0CB-833711EBC23D}" destId="{5AA97C78-C9F7-4B97-ABF6-285358925CE9}" srcOrd="3" destOrd="0" presId="urn:microsoft.com/office/officeart/2005/8/layout/vList4"/>
    <dgm:cxn modelId="{20744EA8-EC12-4A51-AAC8-AB70CBE09997}" type="presParOf" srcId="{9761507F-69FB-402E-A0CB-833711EBC23D}" destId="{E1E8ABCE-6E2A-4000-8113-D4A4BE6B009D}" srcOrd="4" destOrd="0" presId="urn:microsoft.com/office/officeart/2005/8/layout/vList4"/>
    <dgm:cxn modelId="{09EE5DBF-6E52-47FB-98D1-3529713A916C}" type="presParOf" srcId="{E1E8ABCE-6E2A-4000-8113-D4A4BE6B009D}" destId="{3D9C40B6-4BC6-4C95-B521-B8DC2C1CC7CE}" srcOrd="0" destOrd="0" presId="urn:microsoft.com/office/officeart/2005/8/layout/vList4"/>
    <dgm:cxn modelId="{B7AB38F7-3668-45C1-9D93-BB915C716E40}" type="presParOf" srcId="{E1E8ABCE-6E2A-4000-8113-D4A4BE6B009D}" destId="{8C3CC384-C1BD-439E-BD71-6E0A227DF94E}" srcOrd="1" destOrd="0" presId="urn:microsoft.com/office/officeart/2005/8/layout/vList4"/>
    <dgm:cxn modelId="{DDC12A82-D436-4DB1-9F22-89F583305511}" type="presParOf" srcId="{E1E8ABCE-6E2A-4000-8113-D4A4BE6B009D}" destId="{51DF3E29-4BF5-4AD1-A527-AE45BD3880E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18FBACF-133D-43BA-9574-BA50994945B3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C47DFB0-8854-4C96-A971-07812DA15D9A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Типы освещения:</a:t>
          </a:r>
          <a:endParaRPr lang="en-GB" dirty="0">
            <a:solidFill>
              <a:schemeClr val="tx1"/>
            </a:solidFill>
          </a:endParaRPr>
        </a:p>
      </dgm:t>
    </dgm:pt>
    <dgm:pt modelId="{0BDB732F-3A59-43A6-A8B8-B913B7AD9B62}" type="parTrans" cxnId="{DF5DEA65-BDD1-4B58-97C8-706FB13B0B92}">
      <dgm:prSet/>
      <dgm:spPr/>
      <dgm:t>
        <a:bodyPr/>
        <a:lstStyle/>
        <a:p>
          <a:endParaRPr lang="en-GB"/>
        </a:p>
      </dgm:t>
    </dgm:pt>
    <dgm:pt modelId="{CE0E780A-1517-4A23-AC76-C5D0B52D3D12}" type="sibTrans" cxnId="{DF5DEA65-BDD1-4B58-97C8-706FB13B0B92}">
      <dgm:prSet/>
      <dgm:spPr/>
      <dgm:t>
        <a:bodyPr/>
        <a:lstStyle/>
        <a:p>
          <a:endParaRPr lang="en-GB"/>
        </a:p>
      </dgm:t>
    </dgm:pt>
    <dgm:pt modelId="{6328D9DC-DD9E-47DA-82F2-5B43909DC98E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Прожекторное освещение на мачтовых опорах 12м применяется на новых скважинах, сателлитах</a:t>
          </a:r>
          <a:r>
            <a:rPr lang="en-US" dirty="0">
              <a:solidFill>
                <a:schemeClr val="tx1"/>
              </a:solidFill>
            </a:rPr>
            <a:t>; </a:t>
          </a:r>
          <a:endParaRPr lang="en-GB" dirty="0">
            <a:solidFill>
              <a:schemeClr val="tx1"/>
            </a:solidFill>
          </a:endParaRPr>
        </a:p>
      </dgm:t>
    </dgm:pt>
    <dgm:pt modelId="{524183C0-CACA-426F-83D0-4B9E7ED07689}" type="parTrans" cxnId="{12B964ED-E4D4-4025-BA27-C248717EF71F}">
      <dgm:prSet/>
      <dgm:spPr/>
      <dgm:t>
        <a:bodyPr/>
        <a:lstStyle/>
        <a:p>
          <a:endParaRPr lang="en-GB"/>
        </a:p>
      </dgm:t>
    </dgm:pt>
    <dgm:pt modelId="{142ABE01-C653-481F-82BE-85E0894ACCFE}" type="sibTrans" cxnId="{12B964ED-E4D4-4025-BA27-C248717EF71F}">
      <dgm:prSet/>
      <dgm:spPr/>
      <dgm:t>
        <a:bodyPr/>
        <a:lstStyle/>
        <a:p>
          <a:endParaRPr lang="en-GB"/>
        </a:p>
      </dgm:t>
    </dgm:pt>
    <dgm:pt modelId="{CEA9E408-3209-4D2F-878F-78BA2CD3FAB5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Конструкция:</a:t>
          </a:r>
          <a:endParaRPr lang="en-GB" dirty="0">
            <a:solidFill>
              <a:schemeClr val="tx1"/>
            </a:solidFill>
          </a:endParaRPr>
        </a:p>
      </dgm:t>
    </dgm:pt>
    <dgm:pt modelId="{8AF54483-7B36-45B2-816A-7098D5C47842}" type="parTrans" cxnId="{54F63110-3794-4B4F-8790-C25198B3A63B}">
      <dgm:prSet/>
      <dgm:spPr/>
      <dgm:t>
        <a:bodyPr/>
        <a:lstStyle/>
        <a:p>
          <a:endParaRPr lang="en-GB"/>
        </a:p>
      </dgm:t>
    </dgm:pt>
    <dgm:pt modelId="{F433B412-3AAD-4DF0-9201-39D9E6673D1C}" type="sibTrans" cxnId="{54F63110-3794-4B4F-8790-C25198B3A63B}">
      <dgm:prSet/>
      <dgm:spPr/>
      <dgm:t>
        <a:bodyPr/>
        <a:lstStyle/>
        <a:p>
          <a:endParaRPr lang="en-GB"/>
        </a:p>
      </dgm:t>
    </dgm:pt>
    <dgm:pt modelId="{390DB6CF-8D2C-442C-8AA7-BC544D3AC149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Особые требования:</a:t>
          </a:r>
          <a:endParaRPr lang="en-GB" dirty="0">
            <a:solidFill>
              <a:schemeClr val="tx1"/>
            </a:solidFill>
          </a:endParaRPr>
        </a:p>
      </dgm:t>
    </dgm:pt>
    <dgm:pt modelId="{90A421DA-F2BD-4016-8E9F-05E914FA5BD1}" type="parTrans" cxnId="{E40CD449-B8DA-4222-9D68-C06F98C462F0}">
      <dgm:prSet/>
      <dgm:spPr/>
      <dgm:t>
        <a:bodyPr/>
        <a:lstStyle/>
        <a:p>
          <a:endParaRPr lang="en-GB"/>
        </a:p>
      </dgm:t>
    </dgm:pt>
    <dgm:pt modelId="{7B431350-D4A2-4263-86F1-F8054A25AFFE}" type="sibTrans" cxnId="{E40CD449-B8DA-4222-9D68-C06F98C462F0}">
      <dgm:prSet/>
      <dgm:spPr/>
      <dgm:t>
        <a:bodyPr/>
        <a:lstStyle/>
        <a:p>
          <a:endParaRPr lang="en-GB"/>
        </a:p>
      </dgm:t>
    </dgm:pt>
    <dgm:pt modelId="{C356A2C0-5632-4F30-AFA4-3F6E51C6539D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Так как компания КПО придерживается принципов энергосбережения все поставляемые светильники должны быть со светодиодными лампами.</a:t>
          </a:r>
          <a:endParaRPr lang="en-GB" dirty="0">
            <a:solidFill>
              <a:schemeClr val="tx1"/>
            </a:solidFill>
          </a:endParaRPr>
        </a:p>
      </dgm:t>
    </dgm:pt>
    <dgm:pt modelId="{59EBA618-95C3-4FB2-8566-9C84707AD052}" type="parTrans" cxnId="{7218F64C-B519-4D00-8AE7-3A8C41707517}">
      <dgm:prSet/>
      <dgm:spPr/>
      <dgm:t>
        <a:bodyPr/>
        <a:lstStyle/>
        <a:p>
          <a:endParaRPr lang="en-GB"/>
        </a:p>
      </dgm:t>
    </dgm:pt>
    <dgm:pt modelId="{6D0EF3F5-91DE-4833-9061-ECE8AABED1E2}" type="sibTrans" cxnId="{7218F64C-B519-4D00-8AE7-3A8C41707517}">
      <dgm:prSet/>
      <dgm:spPr/>
      <dgm:t>
        <a:bodyPr/>
        <a:lstStyle/>
        <a:p>
          <a:endParaRPr lang="en-GB"/>
        </a:p>
      </dgm:t>
    </dgm:pt>
    <dgm:pt modelId="{68150D5F-4123-4036-8C04-F93316A7F952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GB" dirty="0">
            <a:solidFill>
              <a:schemeClr val="tx1"/>
            </a:solidFill>
          </a:endParaRPr>
        </a:p>
      </dgm:t>
    </dgm:pt>
    <dgm:pt modelId="{2203FA91-7D8F-473D-8150-B90755AAF465}" type="parTrans" cxnId="{0F0FB90E-8EFF-48B1-B49F-012B3FA85BA5}">
      <dgm:prSet/>
      <dgm:spPr/>
      <dgm:t>
        <a:bodyPr/>
        <a:lstStyle/>
        <a:p>
          <a:endParaRPr lang="en-GB"/>
        </a:p>
      </dgm:t>
    </dgm:pt>
    <dgm:pt modelId="{29CDA609-9278-45E9-B185-E9CC713A6243}" type="sibTrans" cxnId="{0F0FB90E-8EFF-48B1-B49F-012B3FA85BA5}">
      <dgm:prSet/>
      <dgm:spPr/>
      <dgm:t>
        <a:bodyPr/>
        <a:lstStyle/>
        <a:p>
          <a:endParaRPr lang="en-GB"/>
        </a:p>
      </dgm:t>
    </dgm:pt>
    <dgm:pt modelId="{61F70910-3970-494B-86AC-75715CA131E6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Взрывозащищенное исполнение для зоны 2, корпус </a:t>
          </a:r>
          <a:r>
            <a:rPr lang="en-US" dirty="0">
              <a:solidFill>
                <a:schemeClr val="tx1"/>
              </a:solidFill>
            </a:rPr>
            <a:t>IP 55 </a:t>
          </a:r>
          <a:r>
            <a:rPr lang="ru-RU" dirty="0">
              <a:solidFill>
                <a:schemeClr val="tx1"/>
              </a:solidFill>
            </a:rPr>
            <a:t>минимум.</a:t>
          </a:r>
          <a:endParaRPr lang="en-GB" dirty="0">
            <a:solidFill>
              <a:schemeClr val="tx1"/>
            </a:solidFill>
          </a:endParaRPr>
        </a:p>
      </dgm:t>
    </dgm:pt>
    <dgm:pt modelId="{5D05D4B3-9953-4882-99E6-6DF1D40C865E}" type="sibTrans" cxnId="{B932C46C-5DB8-4B05-A7D6-0F5AA138DE0C}">
      <dgm:prSet/>
      <dgm:spPr/>
      <dgm:t>
        <a:bodyPr/>
        <a:lstStyle/>
        <a:p>
          <a:endParaRPr lang="en-GB"/>
        </a:p>
      </dgm:t>
    </dgm:pt>
    <dgm:pt modelId="{BC013D62-1B06-4422-A9A6-D048871E3666}" type="parTrans" cxnId="{B932C46C-5DB8-4B05-A7D6-0F5AA138DE0C}">
      <dgm:prSet/>
      <dgm:spPr/>
      <dgm:t>
        <a:bodyPr/>
        <a:lstStyle/>
        <a:p>
          <a:endParaRPr lang="en-GB"/>
        </a:p>
      </dgm:t>
    </dgm:pt>
    <dgm:pt modelId="{84F1611A-14E5-44BE-A284-ADDA6013EBFF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Корпуса светильников и столбов освещения должны быть устойчивы к агрессивным средам.</a:t>
          </a:r>
          <a:endParaRPr lang="en-GB" dirty="0">
            <a:solidFill>
              <a:schemeClr val="tx1"/>
            </a:solidFill>
          </a:endParaRPr>
        </a:p>
      </dgm:t>
    </dgm:pt>
    <dgm:pt modelId="{FDE7B072-5D3B-43D8-9CFD-2DC5EB856A9E}" type="parTrans" cxnId="{A4124ABA-ACB7-4AB9-AE67-A907B84330D4}">
      <dgm:prSet/>
      <dgm:spPr/>
      <dgm:t>
        <a:bodyPr/>
        <a:lstStyle/>
        <a:p>
          <a:endParaRPr lang="en-GB"/>
        </a:p>
      </dgm:t>
    </dgm:pt>
    <dgm:pt modelId="{F8F43AF7-CA96-4224-85D7-6547A72B0853}" type="sibTrans" cxnId="{A4124ABA-ACB7-4AB9-AE67-A907B84330D4}">
      <dgm:prSet/>
      <dgm:spPr/>
      <dgm:t>
        <a:bodyPr/>
        <a:lstStyle/>
        <a:p>
          <a:endParaRPr lang="en-GB"/>
        </a:p>
      </dgm:t>
    </dgm:pt>
    <dgm:pt modelId="{29241A7E-1F95-4F2A-825C-64B68F1E2435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Местное освещение предназначенное для освещения рабочих участков, небольших проходов при проектировании новых объектов на действующих заводах.</a:t>
          </a:r>
          <a:endParaRPr lang="en-GB" dirty="0">
            <a:solidFill>
              <a:schemeClr val="tx1"/>
            </a:solidFill>
          </a:endParaRPr>
        </a:p>
      </dgm:t>
    </dgm:pt>
    <dgm:pt modelId="{A58D7A84-811E-45BA-989F-ADA2732DECF8}" type="parTrans" cxnId="{371FE476-90F1-42DA-9B34-84492D250725}">
      <dgm:prSet/>
      <dgm:spPr/>
      <dgm:t>
        <a:bodyPr/>
        <a:lstStyle/>
        <a:p>
          <a:endParaRPr lang="en-GB"/>
        </a:p>
      </dgm:t>
    </dgm:pt>
    <dgm:pt modelId="{C2EFA658-B0E0-4335-A396-C722F1E8B144}" type="sibTrans" cxnId="{371FE476-90F1-42DA-9B34-84492D250725}">
      <dgm:prSet/>
      <dgm:spPr/>
      <dgm:t>
        <a:bodyPr/>
        <a:lstStyle/>
        <a:p>
          <a:endParaRPr lang="en-GB"/>
        </a:p>
      </dgm:t>
    </dgm:pt>
    <dgm:pt modelId="{9F5DF342-E3FC-4912-84AF-DD306E3B6F6C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Допускается применение светильников промышленного типа если это оговорено в проектной спецификации.</a:t>
          </a:r>
          <a:endParaRPr lang="en-GB" dirty="0">
            <a:solidFill>
              <a:schemeClr val="tx1"/>
            </a:solidFill>
          </a:endParaRPr>
        </a:p>
      </dgm:t>
    </dgm:pt>
    <dgm:pt modelId="{9B61B09E-9383-4442-87E7-CBC3E354A876}" type="parTrans" cxnId="{63315B8D-27BF-4D1B-9CF2-18E5685276DE}">
      <dgm:prSet/>
      <dgm:spPr/>
      <dgm:t>
        <a:bodyPr/>
        <a:lstStyle/>
        <a:p>
          <a:endParaRPr lang="en-GB"/>
        </a:p>
      </dgm:t>
    </dgm:pt>
    <dgm:pt modelId="{02FE4C50-C8C4-4C9E-872E-368D6380EC47}" type="sibTrans" cxnId="{63315B8D-27BF-4D1B-9CF2-18E5685276DE}">
      <dgm:prSet/>
      <dgm:spPr/>
      <dgm:t>
        <a:bodyPr/>
        <a:lstStyle/>
        <a:p>
          <a:endParaRPr lang="en-GB"/>
        </a:p>
      </dgm:t>
    </dgm:pt>
    <dgm:pt modelId="{A4AAEEDA-6339-41EA-B042-8ED8209B028C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Температура эксплуатация для наружных светильников от -40</a:t>
          </a:r>
          <a:r>
            <a:rPr lang="ru-RU" baseline="30000" dirty="0">
              <a:solidFill>
                <a:schemeClr val="tx1"/>
              </a:solidFill>
            </a:rPr>
            <a:t>0</a:t>
          </a:r>
          <a:r>
            <a:rPr lang="ru-RU" dirty="0">
              <a:solidFill>
                <a:schemeClr val="tx1"/>
              </a:solidFill>
            </a:rPr>
            <a:t>С до +40</a:t>
          </a:r>
          <a:r>
            <a:rPr lang="ru-RU" baseline="30000" dirty="0">
              <a:solidFill>
                <a:schemeClr val="tx1"/>
              </a:solidFill>
            </a:rPr>
            <a:t>0</a:t>
          </a:r>
          <a:r>
            <a:rPr lang="ru-RU" dirty="0">
              <a:solidFill>
                <a:schemeClr val="tx1"/>
              </a:solidFill>
            </a:rPr>
            <a:t>С.</a:t>
          </a:r>
          <a:endParaRPr lang="en-GB" dirty="0">
            <a:solidFill>
              <a:schemeClr val="tx1"/>
            </a:solidFill>
          </a:endParaRPr>
        </a:p>
      </dgm:t>
    </dgm:pt>
    <dgm:pt modelId="{6EF9AD91-E667-47B3-9474-5B12FB6ACEFA}" type="parTrans" cxnId="{562C9F7C-3020-40E5-A7DF-D3D28BC51625}">
      <dgm:prSet/>
      <dgm:spPr/>
      <dgm:t>
        <a:bodyPr/>
        <a:lstStyle/>
        <a:p>
          <a:endParaRPr lang="en-GB"/>
        </a:p>
      </dgm:t>
    </dgm:pt>
    <dgm:pt modelId="{E2566725-BBC9-4F53-A241-43C3C061BAC5}" type="sibTrans" cxnId="{562C9F7C-3020-40E5-A7DF-D3D28BC51625}">
      <dgm:prSet/>
      <dgm:spPr/>
      <dgm:t>
        <a:bodyPr/>
        <a:lstStyle/>
        <a:p>
          <a:endParaRPr lang="en-GB"/>
        </a:p>
      </dgm:t>
    </dgm:pt>
    <dgm:pt modelId="{9761507F-69FB-402E-A0CB-833711EBC23D}" type="pres">
      <dgm:prSet presAssocID="{118FBACF-133D-43BA-9574-BA50994945B3}" presName="linear" presStyleCnt="0">
        <dgm:presLayoutVars>
          <dgm:dir/>
          <dgm:resizeHandles val="exact"/>
        </dgm:presLayoutVars>
      </dgm:prSet>
      <dgm:spPr/>
    </dgm:pt>
    <dgm:pt modelId="{ED709453-EA57-4876-A828-6558706117FD}" type="pres">
      <dgm:prSet presAssocID="{0C47DFB0-8854-4C96-A971-07812DA15D9A}" presName="comp" presStyleCnt="0"/>
      <dgm:spPr/>
    </dgm:pt>
    <dgm:pt modelId="{E01C18BB-8CCD-4AE0-9300-A07A64DE40BD}" type="pres">
      <dgm:prSet presAssocID="{0C47DFB0-8854-4C96-A971-07812DA15D9A}" presName="box" presStyleLbl="node1" presStyleIdx="0" presStyleCnt="3" custLinFactNeighborY="20451"/>
      <dgm:spPr/>
    </dgm:pt>
    <dgm:pt modelId="{76E2B3F6-76DB-4FC5-8672-9795C4B3BD92}" type="pres">
      <dgm:prSet presAssocID="{0C47DFB0-8854-4C96-A971-07812DA15D9A}" presName="img" presStyleLbl="fgImgPlace1" presStyleIdx="0" presStyleCnt="3" custLinFactNeighborX="521" custLinFactNeighborY="28857"/>
      <dgm:spPr>
        <a:blipFill rotWithShape="1">
          <a:blip xmlns:r="http://schemas.openxmlformats.org/officeDocument/2006/relationships" r:embed="rId1"/>
          <a:srcRect/>
          <a:stretch>
            <a:fillRect l="-15000" r="-15000"/>
          </a:stretch>
        </a:blipFill>
      </dgm:spPr>
    </dgm:pt>
    <dgm:pt modelId="{D407ABAB-A744-4E49-8992-F2DBA146A599}" type="pres">
      <dgm:prSet presAssocID="{0C47DFB0-8854-4C96-A971-07812DA15D9A}" presName="text" presStyleLbl="node1" presStyleIdx="0" presStyleCnt="3">
        <dgm:presLayoutVars>
          <dgm:bulletEnabled val="1"/>
        </dgm:presLayoutVars>
      </dgm:prSet>
      <dgm:spPr/>
    </dgm:pt>
    <dgm:pt modelId="{99A8F09E-C59A-440E-B231-28E0A1B1081D}" type="pres">
      <dgm:prSet presAssocID="{CE0E780A-1517-4A23-AC76-C5D0B52D3D12}" presName="spacer" presStyleCnt="0"/>
      <dgm:spPr/>
    </dgm:pt>
    <dgm:pt modelId="{443EA2BF-7FF8-4BBC-85D8-FD7116DF7168}" type="pres">
      <dgm:prSet presAssocID="{CEA9E408-3209-4D2F-878F-78BA2CD3FAB5}" presName="comp" presStyleCnt="0"/>
      <dgm:spPr/>
    </dgm:pt>
    <dgm:pt modelId="{8B4FCEC5-FA48-4B81-9CE2-C5CEEA1134F5}" type="pres">
      <dgm:prSet presAssocID="{CEA9E408-3209-4D2F-878F-78BA2CD3FAB5}" presName="box" presStyleLbl="node1" presStyleIdx="1" presStyleCnt="3" custLinFactNeighborY="11076"/>
      <dgm:spPr/>
    </dgm:pt>
    <dgm:pt modelId="{F49F7C1E-DF71-491C-BAB0-0FE0B97D903E}" type="pres">
      <dgm:prSet presAssocID="{CEA9E408-3209-4D2F-878F-78BA2CD3FAB5}" presName="img" presStyleLbl="fgImgPlace1" presStyleIdx="1" presStyleCnt="3" custLinFactNeighborY="20240"/>
      <dgm:spPr>
        <a:blipFill rotWithShape="1">
          <a:blip xmlns:r="http://schemas.openxmlformats.org/officeDocument/2006/relationships" r:embed="rId2"/>
          <a:srcRect/>
          <a:stretch>
            <a:fillRect t="-17000" b="-17000"/>
          </a:stretch>
        </a:blipFill>
      </dgm:spPr>
    </dgm:pt>
    <dgm:pt modelId="{60C805ED-3748-4BB8-A64B-ECA791B0D85D}" type="pres">
      <dgm:prSet presAssocID="{CEA9E408-3209-4D2F-878F-78BA2CD3FAB5}" presName="text" presStyleLbl="node1" presStyleIdx="1" presStyleCnt="3">
        <dgm:presLayoutVars>
          <dgm:bulletEnabled val="1"/>
        </dgm:presLayoutVars>
      </dgm:prSet>
      <dgm:spPr/>
    </dgm:pt>
    <dgm:pt modelId="{5AA97C78-C9F7-4B97-ABF6-285358925CE9}" type="pres">
      <dgm:prSet presAssocID="{F433B412-3AAD-4DF0-9201-39D9E6673D1C}" presName="spacer" presStyleCnt="0"/>
      <dgm:spPr/>
    </dgm:pt>
    <dgm:pt modelId="{E1E8ABCE-6E2A-4000-8113-D4A4BE6B009D}" type="pres">
      <dgm:prSet presAssocID="{390DB6CF-8D2C-442C-8AA7-BC544D3AC149}" presName="comp" presStyleCnt="0"/>
      <dgm:spPr/>
    </dgm:pt>
    <dgm:pt modelId="{3D9C40B6-4BC6-4C95-B521-B8DC2C1CC7CE}" type="pres">
      <dgm:prSet presAssocID="{390DB6CF-8D2C-442C-8AA7-BC544D3AC149}" presName="box" presStyleLbl="node1" presStyleIdx="2" presStyleCnt="3" custLinFactNeighborY="2298"/>
      <dgm:spPr/>
    </dgm:pt>
    <dgm:pt modelId="{8C3CC384-C1BD-439E-BD71-6E0A227DF94E}" type="pres">
      <dgm:prSet presAssocID="{390DB6CF-8D2C-442C-8AA7-BC544D3AC149}" presName="img" presStyleLbl="fgImgPlace1" presStyleIdx="2" presStyleCnt="3" custLinFactNeighborX="521" custLinFactNeighborY="-426"/>
      <dgm:spPr>
        <a:blipFill rotWithShape="1">
          <a:blip xmlns:r="http://schemas.openxmlformats.org/officeDocument/2006/relationships" r:embed="rId3"/>
          <a:srcRect/>
          <a:stretch>
            <a:fillRect t="-13000" b="-13000"/>
          </a:stretch>
        </a:blipFill>
      </dgm:spPr>
    </dgm:pt>
    <dgm:pt modelId="{51DF3E29-4BF5-4AD1-A527-AE45BD3880EE}" type="pres">
      <dgm:prSet presAssocID="{390DB6CF-8D2C-442C-8AA7-BC544D3AC149}" presName="text" presStyleLbl="node1" presStyleIdx="2" presStyleCnt="3">
        <dgm:presLayoutVars>
          <dgm:bulletEnabled val="1"/>
        </dgm:presLayoutVars>
      </dgm:prSet>
      <dgm:spPr/>
    </dgm:pt>
  </dgm:ptLst>
  <dgm:cxnLst>
    <dgm:cxn modelId="{80F47502-33D1-4BA8-BAE1-C8125D36DB5B}" type="presOf" srcId="{A4AAEEDA-6339-41EA-B042-8ED8209B028C}" destId="{51DF3E29-4BF5-4AD1-A527-AE45BD3880EE}" srcOrd="1" destOrd="2" presId="urn:microsoft.com/office/officeart/2005/8/layout/vList4"/>
    <dgm:cxn modelId="{0F0FB90E-8EFF-48B1-B49F-012B3FA85BA5}" srcId="{390DB6CF-8D2C-442C-8AA7-BC544D3AC149}" destId="{68150D5F-4123-4036-8C04-F93316A7F952}" srcOrd="2" destOrd="0" parTransId="{2203FA91-7D8F-473D-8150-B90755AAF465}" sibTransId="{29CDA609-9278-45E9-B185-E9CC713A6243}"/>
    <dgm:cxn modelId="{54F63110-3794-4B4F-8790-C25198B3A63B}" srcId="{118FBACF-133D-43BA-9574-BA50994945B3}" destId="{CEA9E408-3209-4D2F-878F-78BA2CD3FAB5}" srcOrd="1" destOrd="0" parTransId="{8AF54483-7B36-45B2-816A-7098D5C47842}" sibTransId="{F433B412-3AAD-4DF0-9201-39D9E6673D1C}"/>
    <dgm:cxn modelId="{77976737-AE4D-4CA4-B014-10628EFE4D65}" type="presOf" srcId="{CEA9E408-3209-4D2F-878F-78BA2CD3FAB5}" destId="{8B4FCEC5-FA48-4B81-9CE2-C5CEEA1134F5}" srcOrd="0" destOrd="0" presId="urn:microsoft.com/office/officeart/2005/8/layout/vList4"/>
    <dgm:cxn modelId="{E266C860-56C0-4785-8843-168E276B4421}" type="presOf" srcId="{118FBACF-133D-43BA-9574-BA50994945B3}" destId="{9761507F-69FB-402E-A0CB-833711EBC23D}" srcOrd="0" destOrd="0" presId="urn:microsoft.com/office/officeart/2005/8/layout/vList4"/>
    <dgm:cxn modelId="{DC593645-F9AD-4548-85D9-41E1A446D76E}" type="presOf" srcId="{6328D9DC-DD9E-47DA-82F2-5B43909DC98E}" destId="{E01C18BB-8CCD-4AE0-9300-A07A64DE40BD}" srcOrd="0" destOrd="1" presId="urn:microsoft.com/office/officeart/2005/8/layout/vList4"/>
    <dgm:cxn modelId="{DF5DEA65-BDD1-4B58-97C8-706FB13B0B92}" srcId="{118FBACF-133D-43BA-9574-BA50994945B3}" destId="{0C47DFB0-8854-4C96-A971-07812DA15D9A}" srcOrd="0" destOrd="0" parTransId="{0BDB732F-3A59-43A6-A8B8-B913B7AD9B62}" sibTransId="{CE0E780A-1517-4A23-AC76-C5D0B52D3D12}"/>
    <dgm:cxn modelId="{E40CD449-B8DA-4222-9D68-C06F98C462F0}" srcId="{118FBACF-133D-43BA-9574-BA50994945B3}" destId="{390DB6CF-8D2C-442C-8AA7-BC544D3AC149}" srcOrd="2" destOrd="0" parTransId="{90A421DA-F2BD-4016-8E9F-05E914FA5BD1}" sibTransId="{7B431350-D4A2-4263-86F1-F8054A25AFFE}"/>
    <dgm:cxn modelId="{3791EE4A-15AE-41C5-986A-78F0F44B6252}" type="presOf" srcId="{29241A7E-1F95-4F2A-825C-64B68F1E2435}" destId="{E01C18BB-8CCD-4AE0-9300-A07A64DE40BD}" srcOrd="0" destOrd="2" presId="urn:microsoft.com/office/officeart/2005/8/layout/vList4"/>
    <dgm:cxn modelId="{B932C46C-5DB8-4B05-A7D6-0F5AA138DE0C}" srcId="{CEA9E408-3209-4D2F-878F-78BA2CD3FAB5}" destId="{61F70910-3970-494B-86AC-75715CA131E6}" srcOrd="0" destOrd="0" parTransId="{BC013D62-1B06-4422-A9A6-D048871E3666}" sibTransId="{5D05D4B3-9953-4882-99E6-6DF1D40C865E}"/>
    <dgm:cxn modelId="{7218F64C-B519-4D00-8AE7-3A8C41707517}" srcId="{390DB6CF-8D2C-442C-8AA7-BC544D3AC149}" destId="{C356A2C0-5632-4F30-AFA4-3F6E51C6539D}" srcOrd="0" destOrd="0" parTransId="{59EBA618-95C3-4FB2-8566-9C84707AD052}" sibTransId="{6D0EF3F5-91DE-4833-9061-ECE8AABED1E2}"/>
    <dgm:cxn modelId="{18800D6D-BCA4-4776-8797-9D8B204D0D15}" type="presOf" srcId="{390DB6CF-8D2C-442C-8AA7-BC544D3AC149}" destId="{51DF3E29-4BF5-4AD1-A527-AE45BD3880EE}" srcOrd="1" destOrd="0" presId="urn:microsoft.com/office/officeart/2005/8/layout/vList4"/>
    <dgm:cxn modelId="{117B7D71-134D-428B-BA8A-5DE40DB2C873}" type="presOf" srcId="{61F70910-3970-494B-86AC-75715CA131E6}" destId="{8B4FCEC5-FA48-4B81-9CE2-C5CEEA1134F5}" srcOrd="0" destOrd="1" presId="urn:microsoft.com/office/officeart/2005/8/layout/vList4"/>
    <dgm:cxn modelId="{371FE476-90F1-42DA-9B34-84492D250725}" srcId="{0C47DFB0-8854-4C96-A971-07812DA15D9A}" destId="{29241A7E-1F95-4F2A-825C-64B68F1E2435}" srcOrd="1" destOrd="0" parTransId="{A58D7A84-811E-45BA-989F-ADA2732DECF8}" sibTransId="{C2EFA658-B0E0-4335-A396-C722F1E8B144}"/>
    <dgm:cxn modelId="{E32FFF77-2737-41B8-8EFB-6F967BFB2C2F}" type="presOf" srcId="{84F1611A-14E5-44BE-A284-ADDA6013EBFF}" destId="{8B4FCEC5-FA48-4B81-9CE2-C5CEEA1134F5}" srcOrd="0" destOrd="2" presId="urn:microsoft.com/office/officeart/2005/8/layout/vList4"/>
    <dgm:cxn modelId="{562C9F7C-3020-40E5-A7DF-D3D28BC51625}" srcId="{390DB6CF-8D2C-442C-8AA7-BC544D3AC149}" destId="{A4AAEEDA-6339-41EA-B042-8ED8209B028C}" srcOrd="1" destOrd="0" parTransId="{6EF9AD91-E667-47B3-9474-5B12FB6ACEFA}" sibTransId="{E2566725-BBC9-4F53-A241-43C3C061BAC5}"/>
    <dgm:cxn modelId="{94F1677E-405F-4CF9-AF87-55A9645BD658}" type="presOf" srcId="{A4AAEEDA-6339-41EA-B042-8ED8209B028C}" destId="{3D9C40B6-4BC6-4C95-B521-B8DC2C1CC7CE}" srcOrd="0" destOrd="2" presId="urn:microsoft.com/office/officeart/2005/8/layout/vList4"/>
    <dgm:cxn modelId="{9933507F-1CA3-42F3-96A7-53B409DBAF3B}" type="presOf" srcId="{68150D5F-4123-4036-8C04-F93316A7F952}" destId="{3D9C40B6-4BC6-4C95-B521-B8DC2C1CC7CE}" srcOrd="0" destOrd="3" presId="urn:microsoft.com/office/officeart/2005/8/layout/vList4"/>
    <dgm:cxn modelId="{63315B8D-27BF-4D1B-9CF2-18E5685276DE}" srcId="{CEA9E408-3209-4D2F-878F-78BA2CD3FAB5}" destId="{9F5DF342-E3FC-4912-84AF-DD306E3B6F6C}" srcOrd="2" destOrd="0" parTransId="{9B61B09E-9383-4442-87E7-CBC3E354A876}" sibTransId="{02FE4C50-C8C4-4C9E-872E-368D6380EC47}"/>
    <dgm:cxn modelId="{71F21A94-1409-440D-A3EF-A11CBE10CC80}" type="presOf" srcId="{390DB6CF-8D2C-442C-8AA7-BC544D3AC149}" destId="{3D9C40B6-4BC6-4C95-B521-B8DC2C1CC7CE}" srcOrd="0" destOrd="0" presId="urn:microsoft.com/office/officeart/2005/8/layout/vList4"/>
    <dgm:cxn modelId="{2B887D9A-70DC-462C-9ED5-49D8BBE594E0}" type="presOf" srcId="{C356A2C0-5632-4F30-AFA4-3F6E51C6539D}" destId="{51DF3E29-4BF5-4AD1-A527-AE45BD3880EE}" srcOrd="1" destOrd="1" presId="urn:microsoft.com/office/officeart/2005/8/layout/vList4"/>
    <dgm:cxn modelId="{C73A8D9A-A222-4057-A28E-628D3E458A18}" type="presOf" srcId="{0C47DFB0-8854-4C96-A971-07812DA15D9A}" destId="{E01C18BB-8CCD-4AE0-9300-A07A64DE40BD}" srcOrd="0" destOrd="0" presId="urn:microsoft.com/office/officeart/2005/8/layout/vList4"/>
    <dgm:cxn modelId="{EFF2689D-3ED0-4C65-BE01-F915036D2B30}" type="presOf" srcId="{61F70910-3970-494B-86AC-75715CA131E6}" destId="{60C805ED-3748-4BB8-A64B-ECA791B0D85D}" srcOrd="1" destOrd="1" presId="urn:microsoft.com/office/officeart/2005/8/layout/vList4"/>
    <dgm:cxn modelId="{DA1F6FA3-139D-4E16-BEC9-BCCDBFF789F8}" type="presOf" srcId="{84F1611A-14E5-44BE-A284-ADDA6013EBFF}" destId="{60C805ED-3748-4BB8-A64B-ECA791B0D85D}" srcOrd="1" destOrd="2" presId="urn:microsoft.com/office/officeart/2005/8/layout/vList4"/>
    <dgm:cxn modelId="{BD55DEB2-136A-4206-BE25-2E5FAD393338}" type="presOf" srcId="{C356A2C0-5632-4F30-AFA4-3F6E51C6539D}" destId="{3D9C40B6-4BC6-4C95-B521-B8DC2C1CC7CE}" srcOrd="0" destOrd="1" presId="urn:microsoft.com/office/officeart/2005/8/layout/vList4"/>
    <dgm:cxn modelId="{07000BB3-5162-483B-91A3-D8715581DDE2}" type="presOf" srcId="{6328D9DC-DD9E-47DA-82F2-5B43909DC98E}" destId="{D407ABAB-A744-4E49-8992-F2DBA146A599}" srcOrd="1" destOrd="1" presId="urn:microsoft.com/office/officeart/2005/8/layout/vList4"/>
    <dgm:cxn modelId="{A4124ABA-ACB7-4AB9-AE67-A907B84330D4}" srcId="{CEA9E408-3209-4D2F-878F-78BA2CD3FAB5}" destId="{84F1611A-14E5-44BE-A284-ADDA6013EBFF}" srcOrd="1" destOrd="0" parTransId="{FDE7B072-5D3B-43D8-9CFD-2DC5EB856A9E}" sibTransId="{F8F43AF7-CA96-4224-85D7-6547A72B0853}"/>
    <dgm:cxn modelId="{C59255C2-C736-4678-87E8-C415263C1546}" type="presOf" srcId="{9F5DF342-E3FC-4912-84AF-DD306E3B6F6C}" destId="{8B4FCEC5-FA48-4B81-9CE2-C5CEEA1134F5}" srcOrd="0" destOrd="3" presId="urn:microsoft.com/office/officeart/2005/8/layout/vList4"/>
    <dgm:cxn modelId="{6EE0C7CB-4602-445F-8C88-44783DC49D6E}" type="presOf" srcId="{CEA9E408-3209-4D2F-878F-78BA2CD3FAB5}" destId="{60C805ED-3748-4BB8-A64B-ECA791B0D85D}" srcOrd="1" destOrd="0" presId="urn:microsoft.com/office/officeart/2005/8/layout/vList4"/>
    <dgm:cxn modelId="{3D987CD9-1050-48B9-A7B0-3FD8344B6F00}" type="presOf" srcId="{29241A7E-1F95-4F2A-825C-64B68F1E2435}" destId="{D407ABAB-A744-4E49-8992-F2DBA146A599}" srcOrd="1" destOrd="2" presId="urn:microsoft.com/office/officeart/2005/8/layout/vList4"/>
    <dgm:cxn modelId="{E6E360E9-47B9-47C0-90E5-5BF69D77BB92}" type="presOf" srcId="{0C47DFB0-8854-4C96-A971-07812DA15D9A}" destId="{D407ABAB-A744-4E49-8992-F2DBA146A599}" srcOrd="1" destOrd="0" presId="urn:microsoft.com/office/officeart/2005/8/layout/vList4"/>
    <dgm:cxn modelId="{12B964ED-E4D4-4025-BA27-C248717EF71F}" srcId="{0C47DFB0-8854-4C96-A971-07812DA15D9A}" destId="{6328D9DC-DD9E-47DA-82F2-5B43909DC98E}" srcOrd="0" destOrd="0" parTransId="{524183C0-CACA-426F-83D0-4B9E7ED07689}" sibTransId="{142ABE01-C653-481F-82BE-85E0894ACCFE}"/>
    <dgm:cxn modelId="{E0F985FB-E3B3-44BF-8DF7-6593890AEBAA}" type="presOf" srcId="{9F5DF342-E3FC-4912-84AF-DD306E3B6F6C}" destId="{60C805ED-3748-4BB8-A64B-ECA791B0D85D}" srcOrd="1" destOrd="3" presId="urn:microsoft.com/office/officeart/2005/8/layout/vList4"/>
    <dgm:cxn modelId="{1CADCDFB-552E-4A77-B0AC-907DF1EDD936}" type="presOf" srcId="{68150D5F-4123-4036-8C04-F93316A7F952}" destId="{51DF3E29-4BF5-4AD1-A527-AE45BD3880EE}" srcOrd="1" destOrd="3" presId="urn:microsoft.com/office/officeart/2005/8/layout/vList4"/>
    <dgm:cxn modelId="{9FFFFD52-014F-4BE9-99B5-5242AB62618B}" type="presParOf" srcId="{9761507F-69FB-402E-A0CB-833711EBC23D}" destId="{ED709453-EA57-4876-A828-6558706117FD}" srcOrd="0" destOrd="0" presId="urn:microsoft.com/office/officeart/2005/8/layout/vList4"/>
    <dgm:cxn modelId="{435C6E6B-6586-45A2-A07F-205E8271D502}" type="presParOf" srcId="{ED709453-EA57-4876-A828-6558706117FD}" destId="{E01C18BB-8CCD-4AE0-9300-A07A64DE40BD}" srcOrd="0" destOrd="0" presId="urn:microsoft.com/office/officeart/2005/8/layout/vList4"/>
    <dgm:cxn modelId="{196831FB-1719-4934-AA40-2B728F0B8CEC}" type="presParOf" srcId="{ED709453-EA57-4876-A828-6558706117FD}" destId="{76E2B3F6-76DB-4FC5-8672-9795C4B3BD92}" srcOrd="1" destOrd="0" presId="urn:microsoft.com/office/officeart/2005/8/layout/vList4"/>
    <dgm:cxn modelId="{2F40F92C-993E-4AD0-BF36-FC82CADE7054}" type="presParOf" srcId="{ED709453-EA57-4876-A828-6558706117FD}" destId="{D407ABAB-A744-4E49-8992-F2DBA146A599}" srcOrd="2" destOrd="0" presId="urn:microsoft.com/office/officeart/2005/8/layout/vList4"/>
    <dgm:cxn modelId="{AA33E67E-F12F-42A7-AD6D-6AD9DD5489B6}" type="presParOf" srcId="{9761507F-69FB-402E-A0CB-833711EBC23D}" destId="{99A8F09E-C59A-440E-B231-28E0A1B1081D}" srcOrd="1" destOrd="0" presId="urn:microsoft.com/office/officeart/2005/8/layout/vList4"/>
    <dgm:cxn modelId="{E842EC78-D8C1-487F-868B-ED0294DCC37C}" type="presParOf" srcId="{9761507F-69FB-402E-A0CB-833711EBC23D}" destId="{443EA2BF-7FF8-4BBC-85D8-FD7116DF7168}" srcOrd="2" destOrd="0" presId="urn:microsoft.com/office/officeart/2005/8/layout/vList4"/>
    <dgm:cxn modelId="{4D8C7ABF-08C7-407A-8C6A-B963148F428A}" type="presParOf" srcId="{443EA2BF-7FF8-4BBC-85D8-FD7116DF7168}" destId="{8B4FCEC5-FA48-4B81-9CE2-C5CEEA1134F5}" srcOrd="0" destOrd="0" presId="urn:microsoft.com/office/officeart/2005/8/layout/vList4"/>
    <dgm:cxn modelId="{9A595C19-6362-4C38-94BB-9614C92A0C8D}" type="presParOf" srcId="{443EA2BF-7FF8-4BBC-85D8-FD7116DF7168}" destId="{F49F7C1E-DF71-491C-BAB0-0FE0B97D903E}" srcOrd="1" destOrd="0" presId="urn:microsoft.com/office/officeart/2005/8/layout/vList4"/>
    <dgm:cxn modelId="{38645DEB-A710-4962-936F-0CD602999F98}" type="presParOf" srcId="{443EA2BF-7FF8-4BBC-85D8-FD7116DF7168}" destId="{60C805ED-3748-4BB8-A64B-ECA791B0D85D}" srcOrd="2" destOrd="0" presId="urn:microsoft.com/office/officeart/2005/8/layout/vList4"/>
    <dgm:cxn modelId="{99B3C9F8-F2E5-4F70-9418-22B60E92FD7C}" type="presParOf" srcId="{9761507F-69FB-402E-A0CB-833711EBC23D}" destId="{5AA97C78-C9F7-4B97-ABF6-285358925CE9}" srcOrd="3" destOrd="0" presId="urn:microsoft.com/office/officeart/2005/8/layout/vList4"/>
    <dgm:cxn modelId="{20744EA8-EC12-4A51-AAC8-AB70CBE09997}" type="presParOf" srcId="{9761507F-69FB-402E-A0CB-833711EBC23D}" destId="{E1E8ABCE-6E2A-4000-8113-D4A4BE6B009D}" srcOrd="4" destOrd="0" presId="urn:microsoft.com/office/officeart/2005/8/layout/vList4"/>
    <dgm:cxn modelId="{09EE5DBF-6E52-47FB-98D1-3529713A916C}" type="presParOf" srcId="{E1E8ABCE-6E2A-4000-8113-D4A4BE6B009D}" destId="{3D9C40B6-4BC6-4C95-B521-B8DC2C1CC7CE}" srcOrd="0" destOrd="0" presId="urn:microsoft.com/office/officeart/2005/8/layout/vList4"/>
    <dgm:cxn modelId="{B7AB38F7-3668-45C1-9D93-BB915C716E40}" type="presParOf" srcId="{E1E8ABCE-6E2A-4000-8113-D4A4BE6B009D}" destId="{8C3CC384-C1BD-439E-BD71-6E0A227DF94E}" srcOrd="1" destOrd="0" presId="urn:microsoft.com/office/officeart/2005/8/layout/vList4"/>
    <dgm:cxn modelId="{DDC12A82-D436-4DB1-9F22-89F583305511}" type="presParOf" srcId="{E1E8ABCE-6E2A-4000-8113-D4A4BE6B009D}" destId="{51DF3E29-4BF5-4AD1-A527-AE45BD3880E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1C18BB-8CCD-4AE0-9300-A07A64DE40BD}">
      <dsp:nvSpPr>
        <dsp:cNvPr id="0" name=""/>
        <dsp:cNvSpPr/>
      </dsp:nvSpPr>
      <dsp:spPr>
        <a:xfrm>
          <a:off x="0" y="346303"/>
          <a:ext cx="8128000" cy="169333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solidFill>
                <a:schemeClr val="tx1"/>
              </a:solidFill>
            </a:rPr>
            <a:t>Конструкция кабеля:</a:t>
          </a:r>
          <a:endParaRPr lang="en-GB" sz="23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chemeClr val="tx1"/>
              </a:solidFill>
            </a:rPr>
            <a:t>Изоляция жил из сшитого полиэтилена, оболочка ПВХ, броня из круглой стальной оцинкованной проволоки. </a:t>
          </a:r>
          <a:br>
            <a:rPr lang="ru-RU" sz="1800" kern="1200" dirty="0">
              <a:solidFill>
                <a:schemeClr val="tx1"/>
              </a:solidFill>
            </a:rPr>
          </a:br>
          <a:r>
            <a:rPr lang="ru-RU" sz="1800" kern="1200" dirty="0">
              <a:solidFill>
                <a:schemeClr val="tx1"/>
              </a:solidFill>
            </a:rPr>
            <a:t>Маркировка – ПвКбШв.</a:t>
          </a:r>
          <a:endParaRPr lang="en-GB" sz="1800" kern="1200" dirty="0">
            <a:solidFill>
              <a:schemeClr val="tx1"/>
            </a:solidFill>
          </a:endParaRPr>
        </a:p>
      </dsp:txBody>
      <dsp:txXfrm>
        <a:off x="1794933" y="346303"/>
        <a:ext cx="6333066" cy="1693333"/>
      </dsp:txXfrm>
    </dsp:sp>
    <dsp:sp modelId="{76E2B3F6-76DB-4FC5-8672-9795C4B3BD92}">
      <dsp:nvSpPr>
        <dsp:cNvPr id="0" name=""/>
        <dsp:cNvSpPr/>
      </dsp:nvSpPr>
      <dsp:spPr>
        <a:xfrm>
          <a:off x="169333" y="443517"/>
          <a:ext cx="1625600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4FCEC5-FA48-4B81-9CE2-C5CEEA1134F5}">
      <dsp:nvSpPr>
        <dsp:cNvPr id="0" name=""/>
        <dsp:cNvSpPr/>
      </dsp:nvSpPr>
      <dsp:spPr>
        <a:xfrm>
          <a:off x="0" y="2050220"/>
          <a:ext cx="8128000" cy="169333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solidFill>
                <a:schemeClr val="tx1"/>
              </a:solidFill>
            </a:rPr>
            <a:t>Жилы кабеля:</a:t>
          </a:r>
          <a:endParaRPr lang="en-GB" sz="23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chemeClr val="tx1"/>
              </a:solidFill>
            </a:rPr>
            <a:t>Пряди из отожжённой меди, круглые или профильные в сечении.</a:t>
          </a:r>
          <a:endParaRPr lang="en-GB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chemeClr val="tx1"/>
              </a:solidFill>
            </a:rPr>
            <a:t>Пустоты между жилами должны быть заполнены негигроскопичным наполнителем.</a:t>
          </a:r>
          <a:endParaRPr lang="en-GB" sz="1800" kern="1200" dirty="0">
            <a:solidFill>
              <a:schemeClr val="tx1"/>
            </a:solidFill>
          </a:endParaRPr>
        </a:p>
      </dsp:txBody>
      <dsp:txXfrm>
        <a:off x="1794933" y="2050220"/>
        <a:ext cx="6333066" cy="1693333"/>
      </dsp:txXfrm>
    </dsp:sp>
    <dsp:sp modelId="{F49F7C1E-DF71-491C-BAB0-0FE0B97D903E}">
      <dsp:nvSpPr>
        <dsp:cNvPr id="0" name=""/>
        <dsp:cNvSpPr/>
      </dsp:nvSpPr>
      <dsp:spPr>
        <a:xfrm>
          <a:off x="169333" y="2306184"/>
          <a:ext cx="1625600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9C40B6-4BC6-4C95-B521-B8DC2C1CC7CE}">
      <dsp:nvSpPr>
        <dsp:cNvPr id="0" name=""/>
        <dsp:cNvSpPr/>
      </dsp:nvSpPr>
      <dsp:spPr>
        <a:xfrm>
          <a:off x="0" y="3725333"/>
          <a:ext cx="8128000" cy="169333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solidFill>
                <a:schemeClr val="tx1"/>
              </a:solidFill>
            </a:rPr>
            <a:t>Монтаж и эксплуатация:</a:t>
          </a:r>
          <a:endParaRPr lang="en-GB" sz="23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chemeClr val="tx1"/>
              </a:solidFill>
            </a:rPr>
            <a:t>установка при температуре до -15</a:t>
          </a:r>
          <a:r>
            <a:rPr lang="ru-RU" sz="1800" kern="1200" baseline="30000" dirty="0">
              <a:solidFill>
                <a:schemeClr val="tx1"/>
              </a:solidFill>
            </a:rPr>
            <a:t>0</a:t>
          </a:r>
          <a:r>
            <a:rPr lang="ru-RU" sz="1800" kern="1200" dirty="0">
              <a:solidFill>
                <a:schemeClr val="tx1"/>
              </a:solidFill>
            </a:rPr>
            <a:t>С.</a:t>
          </a:r>
          <a:endParaRPr lang="en-GB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chemeClr val="tx1"/>
              </a:solidFill>
            </a:rPr>
            <a:t>эксплуатация при температурах до -40</a:t>
          </a:r>
          <a:r>
            <a:rPr lang="ru-RU" sz="1800" kern="1200" baseline="30000" dirty="0">
              <a:solidFill>
                <a:schemeClr val="tx1"/>
              </a:solidFill>
            </a:rPr>
            <a:t>0</a:t>
          </a:r>
          <a:r>
            <a:rPr lang="ru-RU" sz="1800" kern="1200" dirty="0">
              <a:solidFill>
                <a:schemeClr val="tx1"/>
              </a:solidFill>
            </a:rPr>
            <a:t>С.</a:t>
          </a:r>
          <a:endParaRPr lang="en-GB" sz="1800" kern="1200" dirty="0">
            <a:solidFill>
              <a:schemeClr val="tx1"/>
            </a:solidFill>
          </a:endParaRPr>
        </a:p>
      </dsp:txBody>
      <dsp:txXfrm>
        <a:off x="1794933" y="3725333"/>
        <a:ext cx="6333066" cy="1693333"/>
      </dsp:txXfrm>
    </dsp:sp>
    <dsp:sp modelId="{8C3CC384-C1BD-439E-BD71-6E0A227DF94E}">
      <dsp:nvSpPr>
        <dsp:cNvPr id="0" name=""/>
        <dsp:cNvSpPr/>
      </dsp:nvSpPr>
      <dsp:spPr>
        <a:xfrm>
          <a:off x="177802" y="3888896"/>
          <a:ext cx="1625600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1C18BB-8CCD-4AE0-9300-A07A64DE40BD}">
      <dsp:nvSpPr>
        <dsp:cNvPr id="0" name=""/>
        <dsp:cNvSpPr/>
      </dsp:nvSpPr>
      <dsp:spPr>
        <a:xfrm>
          <a:off x="0" y="663387"/>
          <a:ext cx="8128000" cy="3243791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</a:rPr>
            <a:t>Кабельные барабаны:</a:t>
          </a:r>
          <a:endParaRPr lang="en-GB" sz="24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>
              <a:solidFill>
                <a:schemeClr val="tx1"/>
              </a:solidFill>
            </a:rPr>
            <a:t>На барабаны должны быть намотаны максимально возможные непрерывные отрезки кабелей. </a:t>
          </a:r>
          <a:endParaRPr lang="en-GB" sz="19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>
              <a:solidFill>
                <a:schemeClr val="tx1"/>
              </a:solidFill>
            </a:rPr>
            <a:t>должна быть отчетливо нанесена маркировка номера заказа на закупку, номера позиции в заказе на закупку, номера барабана и складского кода.</a:t>
          </a:r>
          <a:endParaRPr lang="en-GB" sz="19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>
              <a:solidFill>
                <a:schemeClr val="tx1"/>
              </a:solidFill>
            </a:rPr>
            <a:t>Концы кабеля должны быть герметично изолированы и прикреплены к барабану таким образом, чтобы имелся доступ к обоим концам кабеля</a:t>
          </a:r>
          <a:endParaRPr lang="en-GB" sz="19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900" kern="1200" dirty="0"/>
        </a:p>
      </dsp:txBody>
      <dsp:txXfrm>
        <a:off x="1949979" y="663387"/>
        <a:ext cx="6178020" cy="3243791"/>
      </dsp:txXfrm>
    </dsp:sp>
    <dsp:sp modelId="{76E2B3F6-76DB-4FC5-8672-9795C4B3BD92}">
      <dsp:nvSpPr>
        <dsp:cNvPr id="0" name=""/>
        <dsp:cNvSpPr/>
      </dsp:nvSpPr>
      <dsp:spPr>
        <a:xfrm>
          <a:off x="324379" y="1152052"/>
          <a:ext cx="1625600" cy="199015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4FCEC5-FA48-4B81-9CE2-C5CEEA1134F5}">
      <dsp:nvSpPr>
        <dsp:cNvPr id="0" name=""/>
        <dsp:cNvSpPr/>
      </dsp:nvSpPr>
      <dsp:spPr>
        <a:xfrm>
          <a:off x="0" y="3575252"/>
          <a:ext cx="8128000" cy="184341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</a:rPr>
            <a:t>Сопроводительная документация</a:t>
          </a:r>
          <a:endParaRPr lang="en-GB" sz="24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>
              <a:solidFill>
                <a:schemeClr val="tx1"/>
              </a:solidFill>
            </a:rPr>
            <a:t>Сертификат соответствия.</a:t>
          </a:r>
          <a:endParaRPr lang="en-GB" sz="19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>
              <a:solidFill>
                <a:schemeClr val="tx1"/>
              </a:solidFill>
            </a:rPr>
            <a:t>Спецификация на кабель.</a:t>
          </a:r>
          <a:endParaRPr lang="en-GB" sz="19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>
              <a:solidFill>
                <a:schemeClr val="tx1"/>
              </a:solidFill>
            </a:rPr>
            <a:t>Протокол испытания кабелей.</a:t>
          </a:r>
          <a:endParaRPr lang="en-GB" sz="19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>
              <a:solidFill>
                <a:schemeClr val="tx1"/>
              </a:solidFill>
            </a:rPr>
            <a:t>Журнал кабельных барабанов при больших заказах.</a:t>
          </a:r>
          <a:endParaRPr lang="en-GB" sz="1900" kern="1200" dirty="0">
            <a:solidFill>
              <a:schemeClr val="tx1"/>
            </a:solidFill>
          </a:endParaRPr>
        </a:p>
      </dsp:txBody>
      <dsp:txXfrm>
        <a:off x="1949979" y="3575252"/>
        <a:ext cx="6178020" cy="1843414"/>
      </dsp:txXfrm>
    </dsp:sp>
    <dsp:sp modelId="{F49F7C1E-DF71-491C-BAB0-0FE0B97D903E}">
      <dsp:nvSpPr>
        <dsp:cNvPr id="0" name=""/>
        <dsp:cNvSpPr/>
      </dsp:nvSpPr>
      <dsp:spPr>
        <a:xfrm>
          <a:off x="244204" y="3834995"/>
          <a:ext cx="1625600" cy="130135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1C18BB-8CCD-4AE0-9300-A07A64DE40BD}">
      <dsp:nvSpPr>
        <dsp:cNvPr id="0" name=""/>
        <dsp:cNvSpPr/>
      </dsp:nvSpPr>
      <dsp:spPr>
        <a:xfrm>
          <a:off x="0" y="527571"/>
          <a:ext cx="8128000" cy="257968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solidFill>
                <a:schemeClr val="tx1"/>
              </a:solidFill>
            </a:rPr>
            <a:t>Материал:</a:t>
          </a:r>
          <a:endParaRPr lang="en-GB" sz="2200" kern="1200" dirty="0">
            <a:solidFill>
              <a:schemeClr val="tx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chemeClr val="tx1"/>
              </a:solidFill>
            </a:rPr>
            <a:t>Низкотемпературная сталь марки 17ГС, также допускается при согласовании мягкая сталь с кремниевым наполнителем.</a:t>
          </a:r>
          <a:endParaRPr lang="en-GB" sz="1700" kern="1200" dirty="0">
            <a:solidFill>
              <a:schemeClr val="tx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chemeClr val="tx1"/>
              </a:solidFill>
            </a:rPr>
            <a:t>Минимальная толщина стали должна быть не менее 1.5мм.</a:t>
          </a:r>
          <a:endParaRPr lang="en-GB" sz="1700" kern="1200" dirty="0">
            <a:solidFill>
              <a:schemeClr val="tx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chemeClr val="tx1"/>
              </a:solidFill>
            </a:rPr>
            <a:t>Оцинкованная методом горячего погружения с минимальной толщиной гальванизации от 40 микрон.</a:t>
          </a:r>
          <a:endParaRPr lang="en-GB" sz="1700" kern="1200" dirty="0">
            <a:solidFill>
              <a:schemeClr val="tx1"/>
            </a:solidFill>
          </a:endParaRPr>
        </a:p>
      </dsp:txBody>
      <dsp:txXfrm>
        <a:off x="1883568" y="527571"/>
        <a:ext cx="6244431" cy="2579687"/>
      </dsp:txXfrm>
    </dsp:sp>
    <dsp:sp modelId="{76E2B3F6-76DB-4FC5-8672-9795C4B3BD92}">
      <dsp:nvSpPr>
        <dsp:cNvPr id="0" name=""/>
        <dsp:cNvSpPr/>
      </dsp:nvSpPr>
      <dsp:spPr>
        <a:xfrm>
          <a:off x="257968" y="895450"/>
          <a:ext cx="1625600" cy="16241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4FCEC5-FA48-4B81-9CE2-C5CEEA1134F5}">
      <dsp:nvSpPr>
        <dsp:cNvPr id="0" name=""/>
        <dsp:cNvSpPr/>
      </dsp:nvSpPr>
      <dsp:spPr>
        <a:xfrm>
          <a:off x="0" y="2838979"/>
          <a:ext cx="8128000" cy="257968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solidFill>
                <a:schemeClr val="tx1"/>
              </a:solidFill>
            </a:rPr>
            <a:t>Условия эксплуатации</a:t>
          </a:r>
          <a:endParaRPr lang="en-GB" sz="2200" kern="1200" dirty="0">
            <a:solidFill>
              <a:schemeClr val="tx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chemeClr val="tx1"/>
              </a:solidFill>
            </a:rPr>
            <a:t>Кабельные лотки и лестницы, а также их аксессуары должны быть рассчитаны для эксплуатации на открытом воздухе при температурах от -40</a:t>
          </a:r>
          <a:r>
            <a:rPr lang="ru-RU" sz="1700" kern="1200" baseline="30000" dirty="0">
              <a:solidFill>
                <a:schemeClr val="tx1"/>
              </a:solidFill>
            </a:rPr>
            <a:t>0</a:t>
          </a:r>
          <a:r>
            <a:rPr lang="ru-RU" sz="1700" kern="1200" dirty="0">
              <a:solidFill>
                <a:schemeClr val="tx1"/>
              </a:solidFill>
            </a:rPr>
            <a:t>С до +45</a:t>
          </a:r>
          <a:r>
            <a:rPr lang="ru-RU" sz="1700" kern="1200" baseline="30000" dirty="0">
              <a:solidFill>
                <a:schemeClr val="tx1"/>
              </a:solidFill>
            </a:rPr>
            <a:t>0</a:t>
          </a:r>
          <a:r>
            <a:rPr lang="ru-RU" sz="1700" kern="1200" dirty="0">
              <a:solidFill>
                <a:schemeClr val="tx1"/>
              </a:solidFill>
            </a:rPr>
            <a:t>С.</a:t>
          </a:r>
          <a:endParaRPr lang="en-GB" sz="1700" kern="1200" dirty="0">
            <a:solidFill>
              <a:schemeClr val="tx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chemeClr val="tx1"/>
              </a:solidFill>
            </a:rPr>
            <a:t>Расчетный срок службы не менее 20 лет.</a:t>
          </a:r>
          <a:endParaRPr lang="en-GB" sz="1700" kern="1200" dirty="0">
            <a:solidFill>
              <a:schemeClr val="tx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chemeClr val="tx1"/>
              </a:solidFill>
            </a:rPr>
            <a:t>Материал должен быть устойчив к следующей атмосфере:</a:t>
          </a:r>
          <a:br>
            <a:rPr lang="ru-RU" sz="1700" kern="1200" dirty="0">
              <a:solidFill>
                <a:schemeClr val="tx1"/>
              </a:solidFill>
            </a:rPr>
          </a:br>
          <a:r>
            <a:rPr lang="ru-RU" sz="1700" kern="1200" dirty="0">
              <a:solidFill>
                <a:schemeClr val="tx1"/>
              </a:solidFill>
            </a:rPr>
            <a:t>- содержание оксида серы </a:t>
          </a:r>
          <a:r>
            <a:rPr lang="en-US" sz="1700" kern="1200" dirty="0">
              <a:solidFill>
                <a:schemeClr val="tx1"/>
              </a:solidFill>
            </a:rPr>
            <a:t>SO2 – 0.5</a:t>
          </a:r>
          <a:r>
            <a:rPr lang="ru-RU" sz="1700" kern="1200" dirty="0">
              <a:solidFill>
                <a:schemeClr val="tx1"/>
              </a:solidFill>
            </a:rPr>
            <a:t>мг</a:t>
          </a:r>
          <a:r>
            <a:rPr lang="en-US" sz="1700" kern="1200" dirty="0">
              <a:solidFill>
                <a:schemeClr val="tx1"/>
              </a:solidFill>
            </a:rPr>
            <a:t>/</a:t>
          </a:r>
          <a:r>
            <a:rPr lang="ru-RU" sz="1700" kern="1200" dirty="0">
              <a:solidFill>
                <a:schemeClr val="tx1"/>
              </a:solidFill>
            </a:rPr>
            <a:t>м³</a:t>
          </a:r>
          <a:br>
            <a:rPr lang="en-US" sz="1700" kern="1200" dirty="0">
              <a:solidFill>
                <a:schemeClr val="tx1"/>
              </a:solidFill>
            </a:rPr>
          </a:br>
          <a:r>
            <a:rPr lang="en-US" sz="1700" kern="1200" dirty="0">
              <a:solidFill>
                <a:schemeClr val="tx1"/>
              </a:solidFill>
            </a:rPr>
            <a:t>- </a:t>
          </a:r>
          <a:r>
            <a:rPr lang="ru-RU" sz="1700" kern="1200" dirty="0">
              <a:solidFill>
                <a:schemeClr val="tx1"/>
              </a:solidFill>
            </a:rPr>
            <a:t>содержание сероводорода </a:t>
          </a:r>
          <a:r>
            <a:rPr lang="en-US" sz="1700" kern="1200" dirty="0">
              <a:solidFill>
                <a:schemeClr val="tx1"/>
              </a:solidFill>
            </a:rPr>
            <a:t>H2S – </a:t>
          </a:r>
          <a:r>
            <a:rPr lang="ru-RU" sz="1700" kern="1200" dirty="0">
              <a:solidFill>
                <a:schemeClr val="tx1"/>
              </a:solidFill>
            </a:rPr>
            <a:t>0.008мг</a:t>
          </a:r>
          <a:r>
            <a:rPr lang="en-US" sz="1700" kern="1200" dirty="0">
              <a:solidFill>
                <a:schemeClr val="tx1"/>
              </a:solidFill>
            </a:rPr>
            <a:t>/</a:t>
          </a:r>
          <a:r>
            <a:rPr lang="ru-RU" sz="1700" kern="1200" dirty="0">
              <a:solidFill>
                <a:schemeClr val="tx1"/>
              </a:solidFill>
            </a:rPr>
            <a:t>м³</a:t>
          </a:r>
          <a:br>
            <a:rPr lang="ru-RU" sz="1700" kern="1200" dirty="0">
              <a:solidFill>
                <a:schemeClr val="tx1"/>
              </a:solidFill>
            </a:rPr>
          </a:br>
          <a:endParaRPr lang="en-GB" sz="1700" kern="1200" dirty="0">
            <a:solidFill>
              <a:schemeClr val="tx1"/>
            </a:solidFill>
          </a:endParaRPr>
        </a:p>
      </dsp:txBody>
      <dsp:txXfrm>
        <a:off x="1883568" y="2838979"/>
        <a:ext cx="6244431" cy="2579687"/>
      </dsp:txXfrm>
    </dsp:sp>
    <dsp:sp modelId="{F49F7C1E-DF71-491C-BAB0-0FE0B97D903E}">
      <dsp:nvSpPr>
        <dsp:cNvPr id="0" name=""/>
        <dsp:cNvSpPr/>
      </dsp:nvSpPr>
      <dsp:spPr>
        <a:xfrm>
          <a:off x="177794" y="3257846"/>
          <a:ext cx="1625600" cy="15867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1C18BB-8CCD-4AE0-9300-A07A64DE40BD}">
      <dsp:nvSpPr>
        <dsp:cNvPr id="0" name=""/>
        <dsp:cNvSpPr/>
      </dsp:nvSpPr>
      <dsp:spPr>
        <a:xfrm>
          <a:off x="0" y="346303"/>
          <a:ext cx="8128000" cy="169333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solidFill>
                <a:schemeClr val="tx1"/>
              </a:solidFill>
            </a:rPr>
            <a:t>Материал:</a:t>
          </a:r>
          <a:endParaRPr lang="en-GB" sz="21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chemeClr val="tx1"/>
              </a:solidFill>
            </a:rPr>
            <a:t>Никелированная латунь,</a:t>
          </a:r>
          <a:r>
            <a:rPr lang="en-US" sz="1600" kern="1200" dirty="0">
              <a:solidFill>
                <a:schemeClr val="tx1"/>
              </a:solidFill>
            </a:rPr>
            <a:t> </a:t>
          </a:r>
          <a:r>
            <a:rPr lang="ru-RU" sz="1600" kern="1200" dirty="0">
              <a:solidFill>
                <a:schemeClr val="tx1"/>
              </a:solidFill>
            </a:rPr>
            <a:t>опционально нержавеющая сталь. </a:t>
          </a:r>
          <a:endParaRPr lang="en-GB" sz="1600" kern="1200" dirty="0">
            <a:solidFill>
              <a:schemeClr val="tx1"/>
            </a:solidFill>
          </a:endParaRPr>
        </a:p>
      </dsp:txBody>
      <dsp:txXfrm>
        <a:off x="1794933" y="346303"/>
        <a:ext cx="6333066" cy="1693333"/>
      </dsp:txXfrm>
    </dsp:sp>
    <dsp:sp modelId="{76E2B3F6-76DB-4FC5-8672-9795C4B3BD92}">
      <dsp:nvSpPr>
        <dsp:cNvPr id="0" name=""/>
        <dsp:cNvSpPr/>
      </dsp:nvSpPr>
      <dsp:spPr>
        <a:xfrm>
          <a:off x="169333" y="443517"/>
          <a:ext cx="1625600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4FCEC5-FA48-4B81-9CE2-C5CEEA1134F5}">
      <dsp:nvSpPr>
        <dsp:cNvPr id="0" name=""/>
        <dsp:cNvSpPr/>
      </dsp:nvSpPr>
      <dsp:spPr>
        <a:xfrm>
          <a:off x="0" y="2050220"/>
          <a:ext cx="8128000" cy="169333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solidFill>
                <a:schemeClr val="tx1"/>
              </a:solidFill>
            </a:rPr>
            <a:t>Конструкция кабельного сальника</a:t>
          </a:r>
          <a:endParaRPr lang="en-GB" sz="21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chemeClr val="tx1"/>
              </a:solidFill>
            </a:rPr>
            <a:t>Взрывозащищенного исполнения</a:t>
          </a:r>
          <a:r>
            <a:rPr lang="en-US" sz="1600" kern="1200" dirty="0">
              <a:solidFill>
                <a:schemeClr val="tx1"/>
              </a:solidFill>
            </a:rPr>
            <a:t> Ex-e, Ex-d,</a:t>
          </a:r>
          <a:r>
            <a:rPr lang="ru-RU" sz="1600" kern="1200" dirty="0">
              <a:solidFill>
                <a:schemeClr val="tx1"/>
              </a:solidFill>
            </a:rPr>
            <a:t> </a:t>
          </a:r>
          <a:r>
            <a:rPr lang="en-US" sz="1600" kern="1200" dirty="0">
              <a:solidFill>
                <a:schemeClr val="tx1"/>
              </a:solidFill>
            </a:rPr>
            <a:t>IP66</a:t>
          </a:r>
          <a:r>
            <a:rPr lang="ru-RU" sz="1600" kern="1200" dirty="0">
              <a:solidFill>
                <a:schemeClr val="tx1"/>
              </a:solidFill>
            </a:rPr>
            <a:t> в комплекте с контргайкой, кольцом заземления, </a:t>
          </a:r>
          <a:r>
            <a:rPr lang="en-US" sz="1600" kern="1200" dirty="0">
              <a:solidFill>
                <a:schemeClr val="tx1"/>
              </a:solidFill>
            </a:rPr>
            <a:t>IP </a:t>
          </a:r>
          <a:r>
            <a:rPr lang="ru-RU" sz="1600" kern="1200" dirty="0">
              <a:solidFill>
                <a:schemeClr val="tx1"/>
              </a:solidFill>
            </a:rPr>
            <a:t>шайбой и рифленой шайбой</a:t>
          </a:r>
          <a:r>
            <a:rPr lang="en-US" sz="1600" kern="1200" dirty="0">
              <a:solidFill>
                <a:schemeClr val="tx1"/>
              </a:solidFill>
            </a:rPr>
            <a:t>.</a:t>
          </a:r>
          <a:endParaRPr lang="en-GB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chemeClr val="tx1"/>
              </a:solidFill>
            </a:rPr>
            <a:t>Конструкция должна подходить для зажима кабельной брони из круглой стальной проволоки.</a:t>
          </a:r>
          <a:endParaRPr lang="en-GB" sz="1600" kern="1200" dirty="0">
            <a:solidFill>
              <a:schemeClr val="tx1"/>
            </a:solidFill>
          </a:endParaRPr>
        </a:p>
      </dsp:txBody>
      <dsp:txXfrm>
        <a:off x="1794933" y="2050220"/>
        <a:ext cx="6333066" cy="1693333"/>
      </dsp:txXfrm>
    </dsp:sp>
    <dsp:sp modelId="{F49F7C1E-DF71-491C-BAB0-0FE0B97D903E}">
      <dsp:nvSpPr>
        <dsp:cNvPr id="0" name=""/>
        <dsp:cNvSpPr/>
      </dsp:nvSpPr>
      <dsp:spPr>
        <a:xfrm>
          <a:off x="169333" y="2306184"/>
          <a:ext cx="1625600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9C40B6-4BC6-4C95-B521-B8DC2C1CC7CE}">
      <dsp:nvSpPr>
        <dsp:cNvPr id="0" name=""/>
        <dsp:cNvSpPr/>
      </dsp:nvSpPr>
      <dsp:spPr>
        <a:xfrm>
          <a:off x="0" y="3725333"/>
          <a:ext cx="8128000" cy="169333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solidFill>
                <a:schemeClr val="tx1"/>
              </a:solidFill>
            </a:rPr>
            <a:t>Монтаж и эксплуатация:</a:t>
          </a:r>
          <a:endParaRPr lang="en-GB" sz="21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chemeClr val="tx1"/>
              </a:solidFill>
            </a:rPr>
            <a:t>Все принадлежности, особенно </a:t>
          </a:r>
          <a:r>
            <a:rPr lang="en-US" sz="1600" kern="1200" dirty="0">
              <a:solidFill>
                <a:schemeClr val="tx1"/>
              </a:solidFill>
            </a:rPr>
            <a:t>IP </a:t>
          </a:r>
          <a:r>
            <a:rPr lang="ru-RU" sz="1600" kern="1200" dirty="0">
              <a:solidFill>
                <a:schemeClr val="tx1"/>
              </a:solidFill>
            </a:rPr>
            <a:t>шайбы (нейлоновые прокладки) должны соответствовать минимальной температуре до -40</a:t>
          </a:r>
          <a:r>
            <a:rPr lang="ru-RU" sz="1600" kern="1200" baseline="30000" dirty="0">
              <a:solidFill>
                <a:schemeClr val="tx1"/>
              </a:solidFill>
            </a:rPr>
            <a:t>0</a:t>
          </a:r>
          <a:r>
            <a:rPr lang="ru-RU" sz="1600" kern="1200" dirty="0">
              <a:solidFill>
                <a:schemeClr val="tx1"/>
              </a:solidFill>
            </a:rPr>
            <a:t>С.</a:t>
          </a:r>
          <a:endParaRPr lang="en-GB" sz="1600" kern="1200" dirty="0">
            <a:solidFill>
              <a:schemeClr val="tx1"/>
            </a:solidFill>
          </a:endParaRPr>
        </a:p>
      </dsp:txBody>
      <dsp:txXfrm>
        <a:off x="1794933" y="3725333"/>
        <a:ext cx="6333066" cy="1693333"/>
      </dsp:txXfrm>
    </dsp:sp>
    <dsp:sp modelId="{8C3CC384-C1BD-439E-BD71-6E0A227DF94E}">
      <dsp:nvSpPr>
        <dsp:cNvPr id="0" name=""/>
        <dsp:cNvSpPr/>
      </dsp:nvSpPr>
      <dsp:spPr>
        <a:xfrm>
          <a:off x="177802" y="3888896"/>
          <a:ext cx="1625600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1C18BB-8CCD-4AE0-9300-A07A64DE40BD}">
      <dsp:nvSpPr>
        <dsp:cNvPr id="0" name=""/>
        <dsp:cNvSpPr/>
      </dsp:nvSpPr>
      <dsp:spPr>
        <a:xfrm>
          <a:off x="0" y="346303"/>
          <a:ext cx="8128000" cy="169333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1"/>
              </a:solidFill>
            </a:rPr>
            <a:t>Материал:</a:t>
          </a:r>
          <a:endParaRPr lang="en-GB" sz="19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/>
              </a:solidFill>
            </a:rPr>
            <a:t>Материал должен быть устойчив к агрессивным средам к примеру стеклопластик или нержавеющая сталь. </a:t>
          </a:r>
          <a:endParaRPr lang="en-GB" sz="15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/>
              </a:solidFill>
            </a:rPr>
            <a:t>Материал должен обладать антистатическими свойствами.</a:t>
          </a:r>
          <a:endParaRPr lang="en-GB" sz="15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/>
              </a:solidFill>
            </a:rPr>
            <a:t>Материал должен быть прочным и выдерживать ударную нагрузку до 20 </a:t>
          </a:r>
          <a:r>
            <a:rPr lang="ru-RU" sz="1500" kern="1200" dirty="0" err="1">
              <a:solidFill>
                <a:schemeClr val="tx1"/>
              </a:solidFill>
            </a:rPr>
            <a:t>Нм</a:t>
          </a:r>
          <a:endParaRPr lang="en-GB" sz="1500" kern="1200" dirty="0">
            <a:solidFill>
              <a:schemeClr val="tx1"/>
            </a:solidFill>
          </a:endParaRPr>
        </a:p>
      </dsp:txBody>
      <dsp:txXfrm>
        <a:off x="1794933" y="346303"/>
        <a:ext cx="6333066" cy="1693333"/>
      </dsp:txXfrm>
    </dsp:sp>
    <dsp:sp modelId="{76E2B3F6-76DB-4FC5-8672-9795C4B3BD92}">
      <dsp:nvSpPr>
        <dsp:cNvPr id="0" name=""/>
        <dsp:cNvSpPr/>
      </dsp:nvSpPr>
      <dsp:spPr>
        <a:xfrm>
          <a:off x="169333" y="443517"/>
          <a:ext cx="1625600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4FCEC5-FA48-4B81-9CE2-C5CEEA1134F5}">
      <dsp:nvSpPr>
        <dsp:cNvPr id="0" name=""/>
        <dsp:cNvSpPr/>
      </dsp:nvSpPr>
      <dsp:spPr>
        <a:xfrm>
          <a:off x="0" y="2050220"/>
          <a:ext cx="8128000" cy="169333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1"/>
              </a:solidFill>
            </a:rPr>
            <a:t>Конструкция распределительной коробки: </a:t>
          </a:r>
          <a:endParaRPr lang="en-GB" sz="19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/>
              </a:solidFill>
            </a:rPr>
            <a:t>Коробка должна быть взрывозащищенного исполнения </a:t>
          </a:r>
          <a:r>
            <a:rPr lang="en-US" sz="1500" kern="1200" dirty="0">
              <a:solidFill>
                <a:schemeClr val="tx1"/>
              </a:solidFill>
            </a:rPr>
            <a:t>Ex-e, IP 66</a:t>
          </a:r>
          <a:r>
            <a:rPr lang="ru-RU" sz="1500" kern="1200" dirty="0">
              <a:solidFill>
                <a:schemeClr val="tx1"/>
              </a:solidFill>
            </a:rPr>
            <a:t>.</a:t>
          </a:r>
          <a:endParaRPr lang="en-GB" sz="15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/>
              </a:solidFill>
            </a:rPr>
            <a:t>Непрерывная заземляющая пластина должна быть установлена внутри коробки</a:t>
          </a:r>
          <a:r>
            <a:rPr lang="en-US" sz="1500" kern="1200" dirty="0">
              <a:solidFill>
                <a:schemeClr val="tx1"/>
              </a:solidFill>
            </a:rPr>
            <a:t> </a:t>
          </a:r>
          <a:r>
            <a:rPr lang="ru-RU" sz="1500" kern="1200" dirty="0">
              <a:solidFill>
                <a:schemeClr val="tx1"/>
              </a:solidFill>
            </a:rPr>
            <a:t>и заземляющий болт должен быть выведен наружу.</a:t>
          </a:r>
          <a:endParaRPr lang="en-GB" sz="15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 err="1">
              <a:solidFill>
                <a:schemeClr val="tx1"/>
              </a:solidFill>
            </a:rPr>
            <a:t>Клемный</a:t>
          </a:r>
          <a:r>
            <a:rPr lang="ru-RU" sz="1500" kern="1200" dirty="0">
              <a:solidFill>
                <a:schemeClr val="tx1"/>
              </a:solidFill>
            </a:rPr>
            <a:t> терминал должен быть надежно закреплен на дин-рейке. </a:t>
          </a:r>
          <a:endParaRPr lang="en-GB" sz="15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500" kern="1200" dirty="0">
            <a:solidFill>
              <a:schemeClr val="tx1"/>
            </a:solidFill>
          </a:endParaRPr>
        </a:p>
      </dsp:txBody>
      <dsp:txXfrm>
        <a:off x="1794933" y="2050220"/>
        <a:ext cx="6333066" cy="1693333"/>
      </dsp:txXfrm>
    </dsp:sp>
    <dsp:sp modelId="{F49F7C1E-DF71-491C-BAB0-0FE0B97D903E}">
      <dsp:nvSpPr>
        <dsp:cNvPr id="0" name=""/>
        <dsp:cNvSpPr/>
      </dsp:nvSpPr>
      <dsp:spPr>
        <a:xfrm>
          <a:off x="169333" y="2306184"/>
          <a:ext cx="1625600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8000" r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9C40B6-4BC6-4C95-B521-B8DC2C1CC7CE}">
      <dsp:nvSpPr>
        <dsp:cNvPr id="0" name=""/>
        <dsp:cNvSpPr/>
      </dsp:nvSpPr>
      <dsp:spPr>
        <a:xfrm>
          <a:off x="0" y="3725333"/>
          <a:ext cx="8128000" cy="169333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/>
              </a:solidFill>
            </a:rPr>
            <a:t>Парные терминалы должны иметь заводскую перемычку.</a:t>
          </a:r>
          <a:endParaRPr lang="en-GB" sz="15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/>
              </a:solidFill>
            </a:rPr>
            <a:t>Коробка должна подходить для установки </a:t>
          </a:r>
          <a:r>
            <a:rPr lang="ru-RU" sz="1500" kern="1200" dirty="0" err="1">
              <a:solidFill>
                <a:schemeClr val="tx1"/>
              </a:solidFill>
            </a:rPr>
            <a:t>Ех</a:t>
          </a:r>
          <a:r>
            <a:rPr lang="ru-RU" sz="1500" kern="1200" dirty="0">
              <a:solidFill>
                <a:schemeClr val="tx1"/>
              </a:solidFill>
            </a:rPr>
            <a:t> кабельных сальников, при поставке все кабельные выходы должны иметь сертифицированные </a:t>
          </a:r>
          <a:r>
            <a:rPr lang="ru-RU" sz="1500" kern="1200" dirty="0" err="1">
              <a:solidFill>
                <a:schemeClr val="tx1"/>
              </a:solidFill>
            </a:rPr>
            <a:t>Ех</a:t>
          </a:r>
          <a:r>
            <a:rPr lang="ru-RU" sz="1500" kern="1200" dirty="0">
              <a:solidFill>
                <a:schemeClr val="tx1"/>
              </a:solidFill>
            </a:rPr>
            <a:t> заглушки.</a:t>
          </a:r>
          <a:endParaRPr lang="en-GB" sz="1500" kern="1200" dirty="0">
            <a:solidFill>
              <a:schemeClr val="tx1"/>
            </a:solidFill>
          </a:endParaRPr>
        </a:p>
      </dsp:txBody>
      <dsp:txXfrm>
        <a:off x="1794933" y="3725333"/>
        <a:ext cx="6333066" cy="1693333"/>
      </dsp:txXfrm>
    </dsp:sp>
    <dsp:sp modelId="{8C3CC384-C1BD-439E-BD71-6E0A227DF94E}">
      <dsp:nvSpPr>
        <dsp:cNvPr id="0" name=""/>
        <dsp:cNvSpPr/>
      </dsp:nvSpPr>
      <dsp:spPr>
        <a:xfrm>
          <a:off x="177802" y="3888896"/>
          <a:ext cx="1625600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1C18BB-8CCD-4AE0-9300-A07A64DE40BD}">
      <dsp:nvSpPr>
        <dsp:cNvPr id="0" name=""/>
        <dsp:cNvSpPr/>
      </dsp:nvSpPr>
      <dsp:spPr>
        <a:xfrm>
          <a:off x="0" y="346303"/>
          <a:ext cx="8128000" cy="169333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solidFill>
                <a:schemeClr val="tx1"/>
              </a:solidFill>
            </a:rPr>
            <a:t>Конструкция кабеля:</a:t>
          </a:r>
          <a:endParaRPr lang="en-GB" sz="2200" kern="1200" dirty="0">
            <a:solidFill>
              <a:schemeClr val="tx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chemeClr val="tx1"/>
              </a:solidFill>
            </a:rPr>
            <a:t>Наружная изолирующая оболочка из модифицированного полиофелина или фторполимера. Оплетка из луженой меди. </a:t>
          </a:r>
          <a:endParaRPr lang="en-GB" sz="1700" kern="1200" dirty="0">
            <a:solidFill>
              <a:schemeClr val="tx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chemeClr val="tx1"/>
              </a:solidFill>
            </a:rPr>
            <a:t>Заземляющие проводники, саморегулирующая токопроводящая жила и никелированные медные проводники.</a:t>
          </a:r>
          <a:endParaRPr lang="en-GB" sz="1700" kern="1200" dirty="0">
            <a:solidFill>
              <a:schemeClr val="tx1"/>
            </a:solidFill>
          </a:endParaRPr>
        </a:p>
      </dsp:txBody>
      <dsp:txXfrm>
        <a:off x="1794933" y="346303"/>
        <a:ext cx="6333066" cy="1693333"/>
      </dsp:txXfrm>
    </dsp:sp>
    <dsp:sp modelId="{76E2B3F6-76DB-4FC5-8672-9795C4B3BD92}">
      <dsp:nvSpPr>
        <dsp:cNvPr id="0" name=""/>
        <dsp:cNvSpPr/>
      </dsp:nvSpPr>
      <dsp:spPr>
        <a:xfrm>
          <a:off x="169333" y="443517"/>
          <a:ext cx="1625600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4FCEC5-FA48-4B81-9CE2-C5CEEA1134F5}">
      <dsp:nvSpPr>
        <dsp:cNvPr id="0" name=""/>
        <dsp:cNvSpPr/>
      </dsp:nvSpPr>
      <dsp:spPr>
        <a:xfrm>
          <a:off x="0" y="2050220"/>
          <a:ext cx="8128000" cy="169333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solidFill>
                <a:schemeClr val="tx1"/>
              </a:solidFill>
            </a:rPr>
            <a:t>Основные характеристики:</a:t>
          </a:r>
          <a:endParaRPr lang="en-GB" sz="2200" kern="1200" dirty="0">
            <a:solidFill>
              <a:schemeClr val="tx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chemeClr val="tx1"/>
              </a:solidFill>
            </a:rPr>
            <a:t>Напряжение питания 230В переменного тока 50 Гц.</a:t>
          </a:r>
          <a:endParaRPr lang="en-GB" sz="1700" kern="1200" dirty="0">
            <a:solidFill>
              <a:schemeClr val="tx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chemeClr val="tx1"/>
              </a:solidFill>
            </a:rPr>
            <a:t>Исполнение взрывозащищенное </a:t>
          </a:r>
          <a:r>
            <a:rPr lang="ru-RU" sz="1700" kern="1200" dirty="0" err="1">
              <a:solidFill>
                <a:schemeClr val="tx1"/>
              </a:solidFill>
            </a:rPr>
            <a:t>Ех</a:t>
          </a:r>
          <a:r>
            <a:rPr lang="ru-RU" sz="1700" kern="1200" dirty="0">
              <a:solidFill>
                <a:schemeClr val="tx1"/>
              </a:solidFill>
            </a:rPr>
            <a:t>-е.</a:t>
          </a:r>
          <a:endParaRPr lang="en-GB" sz="1700" kern="1200" dirty="0">
            <a:solidFill>
              <a:schemeClr val="tx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chemeClr val="tx1"/>
              </a:solidFill>
            </a:rPr>
            <a:t>Тип обогреваемой поверхности – углеродистая сталь, нержавеющая сталь, окрашенный и неокрашенный метал.</a:t>
          </a:r>
          <a:endParaRPr lang="en-GB" sz="1700" kern="1200" dirty="0">
            <a:solidFill>
              <a:schemeClr val="tx1"/>
            </a:solidFill>
          </a:endParaRPr>
        </a:p>
      </dsp:txBody>
      <dsp:txXfrm>
        <a:off x="1794933" y="2050220"/>
        <a:ext cx="6333066" cy="1693333"/>
      </dsp:txXfrm>
    </dsp:sp>
    <dsp:sp modelId="{F49F7C1E-DF71-491C-BAB0-0FE0B97D903E}">
      <dsp:nvSpPr>
        <dsp:cNvPr id="0" name=""/>
        <dsp:cNvSpPr/>
      </dsp:nvSpPr>
      <dsp:spPr>
        <a:xfrm>
          <a:off x="169333" y="2306184"/>
          <a:ext cx="1625600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9C40B6-4BC6-4C95-B521-B8DC2C1CC7CE}">
      <dsp:nvSpPr>
        <dsp:cNvPr id="0" name=""/>
        <dsp:cNvSpPr/>
      </dsp:nvSpPr>
      <dsp:spPr>
        <a:xfrm>
          <a:off x="0" y="3725333"/>
          <a:ext cx="8128000" cy="169333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solidFill>
                <a:schemeClr val="tx1"/>
              </a:solidFill>
            </a:rPr>
            <a:t>Принадлежности:</a:t>
          </a:r>
          <a:endParaRPr lang="en-GB" sz="2200" kern="1200" dirty="0">
            <a:solidFill>
              <a:schemeClr val="tx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 err="1">
              <a:solidFill>
                <a:schemeClr val="tx1"/>
              </a:solidFill>
            </a:rPr>
            <a:t>Ех</a:t>
          </a:r>
          <a:r>
            <a:rPr lang="ru-RU" sz="1700" kern="1200" dirty="0">
              <a:solidFill>
                <a:schemeClr val="tx1"/>
              </a:solidFill>
            </a:rPr>
            <a:t> термостаты по температуре линии и окружающей среды.</a:t>
          </a:r>
          <a:endParaRPr lang="en-GB" sz="1700" kern="1200" dirty="0">
            <a:solidFill>
              <a:schemeClr val="tx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 err="1">
              <a:solidFill>
                <a:schemeClr val="tx1"/>
              </a:solidFill>
            </a:rPr>
            <a:t>Ех</a:t>
          </a:r>
          <a:r>
            <a:rPr lang="ru-RU" sz="1700" kern="1200" dirty="0">
              <a:solidFill>
                <a:schemeClr val="tx1"/>
              </a:solidFill>
            </a:rPr>
            <a:t> коробки для разветвления греющих кабелей.</a:t>
          </a:r>
          <a:endParaRPr lang="en-GB" sz="1700" kern="1200" dirty="0">
            <a:solidFill>
              <a:schemeClr val="tx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 err="1">
              <a:solidFill>
                <a:schemeClr val="tx1"/>
              </a:solidFill>
            </a:rPr>
            <a:t>Ех</a:t>
          </a:r>
          <a:r>
            <a:rPr lang="ru-RU" sz="1700" kern="1200" dirty="0">
              <a:solidFill>
                <a:schemeClr val="tx1"/>
              </a:solidFill>
            </a:rPr>
            <a:t> концевые заделки.</a:t>
          </a:r>
          <a:endParaRPr lang="en-GB" sz="1700" kern="1200" dirty="0">
            <a:solidFill>
              <a:schemeClr val="tx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 err="1">
              <a:solidFill>
                <a:schemeClr val="tx1"/>
              </a:solidFill>
            </a:rPr>
            <a:t>Ех</a:t>
          </a:r>
          <a:r>
            <a:rPr lang="ru-RU" sz="1700" kern="1200" dirty="0">
              <a:solidFill>
                <a:schemeClr val="tx1"/>
              </a:solidFill>
            </a:rPr>
            <a:t> силовые коробки для подключения питания.</a:t>
          </a:r>
          <a:endParaRPr lang="en-GB" sz="1700" kern="1200" dirty="0">
            <a:solidFill>
              <a:schemeClr val="tx1"/>
            </a:solidFill>
          </a:endParaRPr>
        </a:p>
      </dsp:txBody>
      <dsp:txXfrm>
        <a:off x="1794933" y="3725333"/>
        <a:ext cx="6333066" cy="1693333"/>
      </dsp:txXfrm>
    </dsp:sp>
    <dsp:sp modelId="{8C3CC384-C1BD-439E-BD71-6E0A227DF94E}">
      <dsp:nvSpPr>
        <dsp:cNvPr id="0" name=""/>
        <dsp:cNvSpPr/>
      </dsp:nvSpPr>
      <dsp:spPr>
        <a:xfrm>
          <a:off x="177802" y="3888896"/>
          <a:ext cx="1625600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5000" r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1C18BB-8CCD-4AE0-9300-A07A64DE40BD}">
      <dsp:nvSpPr>
        <dsp:cNvPr id="0" name=""/>
        <dsp:cNvSpPr/>
      </dsp:nvSpPr>
      <dsp:spPr>
        <a:xfrm>
          <a:off x="0" y="346303"/>
          <a:ext cx="8128000" cy="169333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1"/>
              </a:solidFill>
            </a:rPr>
            <a:t>Материал:</a:t>
          </a:r>
          <a:endParaRPr lang="en-GB" sz="19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/>
              </a:solidFill>
            </a:rPr>
            <a:t>Стеклопластик, даже если щит промышленного исполнения из-за его высокой устойчивости к агрессивным средам.</a:t>
          </a:r>
          <a:endParaRPr lang="en-GB" sz="15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/>
              </a:solidFill>
            </a:rPr>
            <a:t>Допускается выполнять отсек вводного автоматического выключателя из алюминиевого сплава (в случае </a:t>
          </a:r>
          <a:r>
            <a:rPr lang="en-US" sz="1500" kern="1200" dirty="0">
              <a:solidFill>
                <a:schemeClr val="tx1"/>
              </a:solidFill>
            </a:rPr>
            <a:t>Ex-d </a:t>
          </a:r>
          <a:r>
            <a:rPr lang="ru-RU" sz="1500" kern="1200" dirty="0">
              <a:solidFill>
                <a:schemeClr val="tx1"/>
              </a:solidFill>
            </a:rPr>
            <a:t>корпуса)</a:t>
          </a:r>
          <a:endParaRPr lang="en-GB" sz="1500" kern="1200" dirty="0">
            <a:solidFill>
              <a:schemeClr val="tx1"/>
            </a:solidFill>
          </a:endParaRPr>
        </a:p>
      </dsp:txBody>
      <dsp:txXfrm>
        <a:off x="1794933" y="346303"/>
        <a:ext cx="6333066" cy="1693333"/>
      </dsp:txXfrm>
    </dsp:sp>
    <dsp:sp modelId="{76E2B3F6-76DB-4FC5-8672-9795C4B3BD92}">
      <dsp:nvSpPr>
        <dsp:cNvPr id="0" name=""/>
        <dsp:cNvSpPr/>
      </dsp:nvSpPr>
      <dsp:spPr>
        <a:xfrm>
          <a:off x="169333" y="443517"/>
          <a:ext cx="1625600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31000" b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4FCEC5-FA48-4B81-9CE2-C5CEEA1134F5}">
      <dsp:nvSpPr>
        <dsp:cNvPr id="0" name=""/>
        <dsp:cNvSpPr/>
      </dsp:nvSpPr>
      <dsp:spPr>
        <a:xfrm>
          <a:off x="0" y="2050220"/>
          <a:ext cx="8128000" cy="169333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1"/>
              </a:solidFill>
            </a:rPr>
            <a:t>Конструкция:</a:t>
          </a:r>
          <a:endParaRPr lang="en-GB" sz="19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/>
              </a:solidFill>
            </a:rPr>
            <a:t>Исполнение промышленное или взрывозащищенное. </a:t>
          </a:r>
          <a:r>
            <a:rPr lang="ru-RU" sz="1500" kern="1200" dirty="0" err="1">
              <a:solidFill>
                <a:schemeClr val="tx1"/>
              </a:solidFill>
            </a:rPr>
            <a:t>Ех</a:t>
          </a:r>
          <a:r>
            <a:rPr lang="ru-RU" sz="1500" kern="1200" dirty="0">
              <a:solidFill>
                <a:schemeClr val="tx1"/>
              </a:solidFill>
            </a:rPr>
            <a:t>-е корпус предпочтителен, </a:t>
          </a:r>
          <a:r>
            <a:rPr lang="ru-RU" sz="1500" kern="1200" dirty="0" err="1">
              <a:solidFill>
                <a:schemeClr val="tx1"/>
              </a:solidFill>
            </a:rPr>
            <a:t>Ех</a:t>
          </a:r>
          <a:r>
            <a:rPr lang="ru-RU" sz="1500" kern="1200" dirty="0">
              <a:solidFill>
                <a:schemeClr val="tx1"/>
              </a:solidFill>
            </a:rPr>
            <a:t>-</a:t>
          </a:r>
          <a:r>
            <a:rPr lang="en-US" sz="1500" kern="1200" dirty="0">
              <a:solidFill>
                <a:schemeClr val="tx1"/>
              </a:solidFill>
            </a:rPr>
            <a:t>d</a:t>
          </a:r>
          <a:r>
            <a:rPr lang="ru-RU" sz="1500" kern="1200" dirty="0">
              <a:solidFill>
                <a:schemeClr val="tx1"/>
              </a:solidFill>
            </a:rPr>
            <a:t> только в случае указанном выше.</a:t>
          </a:r>
          <a:endParaRPr lang="en-GB" sz="15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/>
              </a:solidFill>
            </a:rPr>
            <a:t>Должно быть обеспеченно управление отходящими АВ без открытия крышки корпуса.</a:t>
          </a:r>
          <a:endParaRPr lang="en-GB" sz="15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/>
              </a:solidFill>
            </a:rPr>
            <a:t>Должна быть предусмотрена защита от дождя в виде козырька.</a:t>
          </a:r>
          <a:endParaRPr lang="en-GB" sz="1500" kern="1200" dirty="0">
            <a:solidFill>
              <a:schemeClr val="tx1"/>
            </a:solidFill>
          </a:endParaRPr>
        </a:p>
      </dsp:txBody>
      <dsp:txXfrm>
        <a:off x="1794933" y="2050220"/>
        <a:ext cx="6333066" cy="1693333"/>
      </dsp:txXfrm>
    </dsp:sp>
    <dsp:sp modelId="{F49F7C1E-DF71-491C-BAB0-0FE0B97D903E}">
      <dsp:nvSpPr>
        <dsp:cNvPr id="0" name=""/>
        <dsp:cNvSpPr/>
      </dsp:nvSpPr>
      <dsp:spPr>
        <a:xfrm>
          <a:off x="169333" y="2306184"/>
          <a:ext cx="1625600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9C40B6-4BC6-4C95-B521-B8DC2C1CC7CE}">
      <dsp:nvSpPr>
        <dsp:cNvPr id="0" name=""/>
        <dsp:cNvSpPr/>
      </dsp:nvSpPr>
      <dsp:spPr>
        <a:xfrm>
          <a:off x="0" y="3725333"/>
          <a:ext cx="8128000" cy="169333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/>
              </a:solidFill>
            </a:rPr>
            <a:t>Эксплуатация при температурах до -40</a:t>
          </a:r>
          <a:r>
            <a:rPr lang="ru-RU" sz="1500" kern="1200" baseline="30000" dirty="0">
              <a:solidFill>
                <a:schemeClr val="tx1"/>
              </a:solidFill>
            </a:rPr>
            <a:t>0</a:t>
          </a:r>
          <a:r>
            <a:rPr lang="ru-RU" sz="1500" kern="1200" dirty="0">
              <a:solidFill>
                <a:schemeClr val="tx1"/>
              </a:solidFill>
            </a:rPr>
            <a:t>С.</a:t>
          </a:r>
          <a:endParaRPr lang="en-GB" sz="15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/>
              </a:solidFill>
            </a:rPr>
            <a:t>Должна быть предусмотрена плита для ввода кабелей согласно опросного листа.</a:t>
          </a:r>
          <a:endParaRPr lang="en-GB" sz="15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/>
              </a:solidFill>
            </a:rPr>
            <a:t>Должен быть предусмотрен внутренний обогрев панели для поддержания эксплуатационной температуры АВ (-20</a:t>
          </a:r>
          <a:r>
            <a:rPr lang="ru-RU" sz="1500" kern="1200" baseline="30000" dirty="0">
              <a:solidFill>
                <a:schemeClr val="tx1"/>
              </a:solidFill>
            </a:rPr>
            <a:t>0</a:t>
          </a:r>
          <a:r>
            <a:rPr lang="ru-RU" sz="1500" kern="1200" dirty="0">
              <a:solidFill>
                <a:schemeClr val="tx1"/>
              </a:solidFill>
            </a:rPr>
            <a:t>С).</a:t>
          </a:r>
          <a:endParaRPr lang="en-GB" sz="1500" kern="1200" dirty="0">
            <a:solidFill>
              <a:schemeClr val="tx1"/>
            </a:solidFill>
          </a:endParaRPr>
        </a:p>
      </dsp:txBody>
      <dsp:txXfrm>
        <a:off x="1794933" y="3725333"/>
        <a:ext cx="6333066" cy="1693333"/>
      </dsp:txXfrm>
    </dsp:sp>
    <dsp:sp modelId="{8C3CC384-C1BD-439E-BD71-6E0A227DF94E}">
      <dsp:nvSpPr>
        <dsp:cNvPr id="0" name=""/>
        <dsp:cNvSpPr/>
      </dsp:nvSpPr>
      <dsp:spPr>
        <a:xfrm>
          <a:off x="177802" y="3888896"/>
          <a:ext cx="1625600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1C18BB-8CCD-4AE0-9300-A07A64DE40BD}">
      <dsp:nvSpPr>
        <dsp:cNvPr id="0" name=""/>
        <dsp:cNvSpPr/>
      </dsp:nvSpPr>
      <dsp:spPr>
        <a:xfrm>
          <a:off x="0" y="346303"/>
          <a:ext cx="8128000" cy="169333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solidFill>
                <a:schemeClr val="tx1"/>
              </a:solidFill>
            </a:rPr>
            <a:t>Технические параметры:</a:t>
          </a:r>
          <a:endParaRPr lang="en-GB" sz="2200" kern="1200" dirty="0">
            <a:solidFill>
              <a:schemeClr val="tx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chemeClr val="tx1"/>
              </a:solidFill>
            </a:rPr>
            <a:t>Напряжение 6</a:t>
          </a:r>
          <a:r>
            <a:rPr lang="en-US" sz="1700" kern="1200" dirty="0">
              <a:solidFill>
                <a:schemeClr val="tx1"/>
              </a:solidFill>
            </a:rPr>
            <a:t>/</a:t>
          </a:r>
          <a:r>
            <a:rPr lang="ru-RU" sz="1700" kern="1200" dirty="0">
              <a:solidFill>
                <a:schemeClr val="tx1"/>
              </a:solidFill>
            </a:rPr>
            <a:t>0.4 </a:t>
          </a:r>
          <a:r>
            <a:rPr lang="ru-RU" sz="1700" kern="1200" dirty="0" err="1">
              <a:solidFill>
                <a:schemeClr val="tx1"/>
              </a:solidFill>
            </a:rPr>
            <a:t>кВ</a:t>
          </a:r>
          <a:r>
            <a:rPr lang="en-US" sz="1700" kern="1200" dirty="0">
              <a:solidFill>
                <a:schemeClr val="tx1"/>
              </a:solidFill>
            </a:rPr>
            <a:t>; </a:t>
          </a:r>
          <a:endParaRPr lang="en-GB" sz="1700" kern="1200" dirty="0">
            <a:solidFill>
              <a:schemeClr val="tx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chemeClr val="tx1"/>
              </a:solidFill>
            </a:rPr>
            <a:t>Ряд применяемых мощностей: 25, 63, 100, 160, 250 </a:t>
          </a:r>
          <a:r>
            <a:rPr lang="ru-RU" sz="1700" kern="1200" dirty="0" err="1">
              <a:solidFill>
                <a:schemeClr val="tx1"/>
              </a:solidFill>
            </a:rPr>
            <a:t>кВА</a:t>
          </a:r>
          <a:r>
            <a:rPr lang="ru-RU" sz="1700" kern="1200" dirty="0">
              <a:solidFill>
                <a:schemeClr val="tx1"/>
              </a:solidFill>
            </a:rPr>
            <a:t>.</a:t>
          </a:r>
          <a:endParaRPr lang="en-GB" sz="1700" kern="1200" dirty="0">
            <a:solidFill>
              <a:schemeClr val="tx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chemeClr val="tx1"/>
              </a:solidFill>
            </a:rPr>
            <a:t>Подключение высокой стороны через воздушную линию 6кВ.</a:t>
          </a:r>
          <a:endParaRPr lang="en-GB" sz="1700" kern="1200" dirty="0">
            <a:solidFill>
              <a:schemeClr val="tx1"/>
            </a:solidFill>
          </a:endParaRPr>
        </a:p>
      </dsp:txBody>
      <dsp:txXfrm>
        <a:off x="1794933" y="346303"/>
        <a:ext cx="6333066" cy="1693333"/>
      </dsp:txXfrm>
    </dsp:sp>
    <dsp:sp modelId="{76E2B3F6-76DB-4FC5-8672-9795C4B3BD92}">
      <dsp:nvSpPr>
        <dsp:cNvPr id="0" name=""/>
        <dsp:cNvSpPr/>
      </dsp:nvSpPr>
      <dsp:spPr>
        <a:xfrm>
          <a:off x="177802" y="560249"/>
          <a:ext cx="1625600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4FCEC5-FA48-4B81-9CE2-C5CEEA1134F5}">
      <dsp:nvSpPr>
        <dsp:cNvPr id="0" name=""/>
        <dsp:cNvSpPr/>
      </dsp:nvSpPr>
      <dsp:spPr>
        <a:xfrm>
          <a:off x="0" y="2050220"/>
          <a:ext cx="8128000" cy="169333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solidFill>
                <a:schemeClr val="tx1"/>
              </a:solidFill>
            </a:rPr>
            <a:t>Конструкция:</a:t>
          </a:r>
          <a:endParaRPr lang="en-GB" sz="2200" kern="1200" dirty="0">
            <a:solidFill>
              <a:schemeClr val="tx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chemeClr val="tx1"/>
              </a:solidFill>
            </a:rPr>
            <a:t>Исполнение корпуса </a:t>
          </a:r>
          <a:r>
            <a:rPr lang="en-US" sz="1700" kern="1200" dirty="0">
              <a:solidFill>
                <a:schemeClr val="tx1"/>
              </a:solidFill>
            </a:rPr>
            <a:t>IP55,</a:t>
          </a:r>
          <a:r>
            <a:rPr lang="ru-RU" sz="1700" kern="1200" dirty="0">
              <a:solidFill>
                <a:schemeClr val="tx1"/>
              </a:solidFill>
            </a:rPr>
            <a:t> Высокая сторона укомплектована защитным предохранителем и разрядником.</a:t>
          </a:r>
          <a:endParaRPr lang="en-GB" sz="1700" kern="1200" dirty="0">
            <a:solidFill>
              <a:schemeClr val="tx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chemeClr val="tx1"/>
              </a:solidFill>
            </a:rPr>
            <a:t>Низкая сторона должна быть укомплектована вводным АВ и отходящими АВ согласно типовых спецификаций.</a:t>
          </a:r>
          <a:endParaRPr lang="en-GB" sz="1700" kern="1200" dirty="0">
            <a:solidFill>
              <a:schemeClr val="tx1"/>
            </a:solidFill>
          </a:endParaRPr>
        </a:p>
      </dsp:txBody>
      <dsp:txXfrm>
        <a:off x="1794933" y="2050220"/>
        <a:ext cx="6333066" cy="1693333"/>
      </dsp:txXfrm>
    </dsp:sp>
    <dsp:sp modelId="{F49F7C1E-DF71-491C-BAB0-0FE0B97D903E}">
      <dsp:nvSpPr>
        <dsp:cNvPr id="0" name=""/>
        <dsp:cNvSpPr/>
      </dsp:nvSpPr>
      <dsp:spPr>
        <a:xfrm>
          <a:off x="169333" y="2306184"/>
          <a:ext cx="1625600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9C40B6-4BC6-4C95-B521-B8DC2C1CC7CE}">
      <dsp:nvSpPr>
        <dsp:cNvPr id="0" name=""/>
        <dsp:cNvSpPr/>
      </dsp:nvSpPr>
      <dsp:spPr>
        <a:xfrm>
          <a:off x="0" y="3725333"/>
          <a:ext cx="8128000" cy="169333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solidFill>
                <a:schemeClr val="tx1"/>
              </a:solidFill>
            </a:rPr>
            <a:t>Особые требования:</a:t>
          </a:r>
          <a:endParaRPr lang="en-GB" sz="2200" kern="1200" dirty="0">
            <a:solidFill>
              <a:schemeClr val="tx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>
              <a:solidFill>
                <a:schemeClr val="tx1"/>
              </a:solidFill>
            </a:rPr>
            <a:t>Должен быть установлен счетчик для технического учета э</a:t>
          </a:r>
          <a:r>
            <a:rPr lang="en-US" sz="1700" kern="1200" dirty="0">
              <a:solidFill>
                <a:schemeClr val="tx1"/>
              </a:solidFill>
            </a:rPr>
            <a:t>/</a:t>
          </a:r>
          <a:r>
            <a:rPr lang="ru-RU" sz="1700" kern="1200" dirty="0">
              <a:solidFill>
                <a:schemeClr val="tx1"/>
              </a:solidFill>
            </a:rPr>
            <a:t>э с возможностью подключения к системе АСКУЭ.</a:t>
          </a:r>
          <a:endParaRPr lang="en-GB" sz="1700" kern="1200" dirty="0">
            <a:solidFill>
              <a:schemeClr val="tx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700" kern="1200" dirty="0">
            <a:solidFill>
              <a:schemeClr val="tx1"/>
            </a:solidFill>
          </a:endParaRPr>
        </a:p>
      </dsp:txBody>
      <dsp:txXfrm>
        <a:off x="1794933" y="3725333"/>
        <a:ext cx="6333066" cy="1693333"/>
      </dsp:txXfrm>
    </dsp:sp>
    <dsp:sp modelId="{8C3CC384-C1BD-439E-BD71-6E0A227DF94E}">
      <dsp:nvSpPr>
        <dsp:cNvPr id="0" name=""/>
        <dsp:cNvSpPr/>
      </dsp:nvSpPr>
      <dsp:spPr>
        <a:xfrm>
          <a:off x="177802" y="3888896"/>
          <a:ext cx="1625600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1C18BB-8CCD-4AE0-9300-A07A64DE40BD}">
      <dsp:nvSpPr>
        <dsp:cNvPr id="0" name=""/>
        <dsp:cNvSpPr/>
      </dsp:nvSpPr>
      <dsp:spPr>
        <a:xfrm>
          <a:off x="0" y="346303"/>
          <a:ext cx="8128000" cy="169333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1"/>
              </a:solidFill>
            </a:rPr>
            <a:t>Типы освещения:</a:t>
          </a:r>
          <a:endParaRPr lang="en-GB" sz="19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/>
              </a:solidFill>
            </a:rPr>
            <a:t>Прожекторное освещение на мачтовых опорах 12м применяется на новых скважинах, сателлитах</a:t>
          </a:r>
          <a:r>
            <a:rPr lang="en-US" sz="1500" kern="1200" dirty="0">
              <a:solidFill>
                <a:schemeClr val="tx1"/>
              </a:solidFill>
            </a:rPr>
            <a:t>; </a:t>
          </a:r>
          <a:endParaRPr lang="en-GB" sz="15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/>
              </a:solidFill>
            </a:rPr>
            <a:t>Местное освещение предназначенное для освещения рабочих участков, небольших проходов при проектировании новых объектов на действующих заводах.</a:t>
          </a:r>
          <a:endParaRPr lang="en-GB" sz="1500" kern="1200" dirty="0">
            <a:solidFill>
              <a:schemeClr val="tx1"/>
            </a:solidFill>
          </a:endParaRPr>
        </a:p>
      </dsp:txBody>
      <dsp:txXfrm>
        <a:off x="1794933" y="346303"/>
        <a:ext cx="6333066" cy="1693333"/>
      </dsp:txXfrm>
    </dsp:sp>
    <dsp:sp modelId="{76E2B3F6-76DB-4FC5-8672-9795C4B3BD92}">
      <dsp:nvSpPr>
        <dsp:cNvPr id="0" name=""/>
        <dsp:cNvSpPr/>
      </dsp:nvSpPr>
      <dsp:spPr>
        <a:xfrm>
          <a:off x="177802" y="560249"/>
          <a:ext cx="1625600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4FCEC5-FA48-4B81-9CE2-C5CEEA1134F5}">
      <dsp:nvSpPr>
        <dsp:cNvPr id="0" name=""/>
        <dsp:cNvSpPr/>
      </dsp:nvSpPr>
      <dsp:spPr>
        <a:xfrm>
          <a:off x="0" y="2050220"/>
          <a:ext cx="8128000" cy="169333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1"/>
              </a:solidFill>
            </a:rPr>
            <a:t>Конструкция:</a:t>
          </a:r>
          <a:endParaRPr lang="en-GB" sz="19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/>
              </a:solidFill>
            </a:rPr>
            <a:t>Взрывозащищенное исполнение для зоны 2, корпус </a:t>
          </a:r>
          <a:r>
            <a:rPr lang="en-US" sz="1500" kern="1200" dirty="0">
              <a:solidFill>
                <a:schemeClr val="tx1"/>
              </a:solidFill>
            </a:rPr>
            <a:t>IP 55 </a:t>
          </a:r>
          <a:r>
            <a:rPr lang="ru-RU" sz="1500" kern="1200" dirty="0">
              <a:solidFill>
                <a:schemeClr val="tx1"/>
              </a:solidFill>
            </a:rPr>
            <a:t>минимум.</a:t>
          </a:r>
          <a:endParaRPr lang="en-GB" sz="15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/>
              </a:solidFill>
            </a:rPr>
            <a:t>Корпуса светильников и столбов освещения должны быть устойчивы к агрессивным средам.</a:t>
          </a:r>
          <a:endParaRPr lang="en-GB" sz="15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/>
              </a:solidFill>
            </a:rPr>
            <a:t>Допускается применение светильников промышленного типа если это оговорено в проектной спецификации.</a:t>
          </a:r>
          <a:endParaRPr lang="en-GB" sz="1500" kern="1200" dirty="0">
            <a:solidFill>
              <a:schemeClr val="tx1"/>
            </a:solidFill>
          </a:endParaRPr>
        </a:p>
      </dsp:txBody>
      <dsp:txXfrm>
        <a:off x="1794933" y="2050220"/>
        <a:ext cx="6333066" cy="1693333"/>
      </dsp:txXfrm>
    </dsp:sp>
    <dsp:sp modelId="{F49F7C1E-DF71-491C-BAB0-0FE0B97D903E}">
      <dsp:nvSpPr>
        <dsp:cNvPr id="0" name=""/>
        <dsp:cNvSpPr/>
      </dsp:nvSpPr>
      <dsp:spPr>
        <a:xfrm>
          <a:off x="169333" y="2306184"/>
          <a:ext cx="1625600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9C40B6-4BC6-4C95-B521-B8DC2C1CC7CE}">
      <dsp:nvSpPr>
        <dsp:cNvPr id="0" name=""/>
        <dsp:cNvSpPr/>
      </dsp:nvSpPr>
      <dsp:spPr>
        <a:xfrm>
          <a:off x="0" y="3725333"/>
          <a:ext cx="8128000" cy="169333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1"/>
              </a:solidFill>
            </a:rPr>
            <a:t>Особые требования:</a:t>
          </a:r>
          <a:endParaRPr lang="en-GB" sz="19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/>
              </a:solidFill>
            </a:rPr>
            <a:t>Так как компания КПО придерживается принципов энергосбережения все поставляемые светильники должны быть со светодиодными лампами.</a:t>
          </a:r>
          <a:endParaRPr lang="en-GB" sz="15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/>
              </a:solidFill>
            </a:rPr>
            <a:t>Температура эксплуатация для наружных светильников от -40</a:t>
          </a:r>
          <a:r>
            <a:rPr lang="ru-RU" sz="1500" kern="1200" baseline="30000" dirty="0">
              <a:solidFill>
                <a:schemeClr val="tx1"/>
              </a:solidFill>
            </a:rPr>
            <a:t>0</a:t>
          </a:r>
          <a:r>
            <a:rPr lang="ru-RU" sz="1500" kern="1200" dirty="0">
              <a:solidFill>
                <a:schemeClr val="tx1"/>
              </a:solidFill>
            </a:rPr>
            <a:t>С до +40</a:t>
          </a:r>
          <a:r>
            <a:rPr lang="ru-RU" sz="1500" kern="1200" baseline="30000" dirty="0">
              <a:solidFill>
                <a:schemeClr val="tx1"/>
              </a:solidFill>
            </a:rPr>
            <a:t>0</a:t>
          </a:r>
          <a:r>
            <a:rPr lang="ru-RU" sz="1500" kern="1200" dirty="0">
              <a:solidFill>
                <a:schemeClr val="tx1"/>
              </a:solidFill>
            </a:rPr>
            <a:t>С.</a:t>
          </a:r>
          <a:endParaRPr lang="en-GB" sz="1500" kern="1200" dirty="0">
            <a:solidFill>
              <a:schemeClr val="tx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500" kern="1200" dirty="0">
            <a:solidFill>
              <a:schemeClr val="tx1"/>
            </a:solidFill>
          </a:endParaRPr>
        </a:p>
      </dsp:txBody>
      <dsp:txXfrm>
        <a:off x="1794933" y="3725333"/>
        <a:ext cx="6333066" cy="1693333"/>
      </dsp:txXfrm>
    </dsp:sp>
    <dsp:sp modelId="{8C3CC384-C1BD-439E-BD71-6E0A227DF94E}">
      <dsp:nvSpPr>
        <dsp:cNvPr id="0" name=""/>
        <dsp:cNvSpPr/>
      </dsp:nvSpPr>
      <dsp:spPr>
        <a:xfrm>
          <a:off x="177802" y="3888896"/>
          <a:ext cx="1625600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1731F97-987A-4EEB-A21F-34ADFE3C25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CD219A-C3CA-4410-824A-2BDD41BB83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E20DF-537D-486F-A173-D6F5744CAAD6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4A3A77-1CAA-45A0-B5B2-6DD3F3DBE4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D8B76E-95AD-4CC0-97C9-A803E60870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55072-1D05-453C-BF46-7D4D5762D6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034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2D4EF-8F54-4C68-8570-FE6A1D040855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D59BF3-2F72-43A1-925A-478193AF61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632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BCA589-2487-4E6B-A42F-6C51E83779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557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9DFF9-3A8E-4B96-A53E-4CAD6CF9B9A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472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9DFF9-3A8E-4B96-A53E-4CAD6CF9B9A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103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9DFF9-3A8E-4B96-A53E-4CAD6CF9B9A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23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9DFF9-3A8E-4B96-A53E-4CAD6CF9B9A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281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defTabSz="914400" rtl="0" eaLnBrk="1" latinLnBrk="0" hangingPunct="1">
              <a:buFontTx/>
              <a:buNone/>
            </a:pPr>
            <a:endParaRPr lang="ru-RU" sz="1200" b="0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9DFF9-3A8E-4B96-A53E-4CAD6CF9B9A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06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9DFF9-3A8E-4B96-A53E-4CAD6CF9B9A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312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02CDB-FD81-4398-B8DC-49EAE354763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652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7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4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4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5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D951BEC-6D24-4D80-BDEE-5778CEABC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43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9E27A2-87EC-45AA-902D-31AA918DD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7512" y="6530073"/>
            <a:ext cx="80710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2A44DB-F395-4A25-91A5-3D41C0F9E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75609" y="64552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8264A752-70D9-434A-94B7-FF2C86E32A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6136EA-776E-4BBF-B0C3-A2681D1066F7}"/>
              </a:ext>
            </a:extLst>
          </p:cNvPr>
          <p:cNvSpPr/>
          <p:nvPr userDrawn="1"/>
        </p:nvSpPr>
        <p:spPr>
          <a:xfrm>
            <a:off x="-1" y="4244083"/>
            <a:ext cx="9757038" cy="1536700"/>
          </a:xfrm>
          <a:prstGeom prst="rect">
            <a:avLst/>
          </a:prstGeom>
          <a:solidFill>
            <a:srgbClr val="00ABC5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FE704E-4644-43BF-B6A7-320FC061E47B}"/>
              </a:ext>
            </a:extLst>
          </p:cNvPr>
          <p:cNvSpPr/>
          <p:nvPr userDrawn="1"/>
        </p:nvSpPr>
        <p:spPr>
          <a:xfrm>
            <a:off x="-1" y="5765296"/>
            <a:ext cx="8089643" cy="126853"/>
          </a:xfrm>
          <a:prstGeom prst="rect">
            <a:avLst/>
          </a:prstGeom>
          <a:solidFill>
            <a:srgbClr val="FBD741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25D9C2-03A7-4921-A754-89324102A227}"/>
              </a:ext>
            </a:extLst>
          </p:cNvPr>
          <p:cNvSpPr/>
          <p:nvPr userDrawn="1"/>
        </p:nvSpPr>
        <p:spPr>
          <a:xfrm>
            <a:off x="613037" y="5726867"/>
            <a:ext cx="215475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/>
              <a:t>© 2022 Karachaganak Petroleum Operating b.v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E10B9D07-1445-4D84-B94A-B4A83DA4509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28599" y="4731905"/>
            <a:ext cx="8848726" cy="9521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OpCom/ConCom/JOC and/or any other external/internal meetings/forums/sessions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740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6E27E7-CC38-4027-931D-60332C9F01EE}"/>
              </a:ext>
            </a:extLst>
          </p:cNvPr>
          <p:cNvSpPr/>
          <p:nvPr userDrawn="1"/>
        </p:nvSpPr>
        <p:spPr>
          <a:xfrm>
            <a:off x="0" y="2266689"/>
            <a:ext cx="12192000" cy="3314700"/>
          </a:xfrm>
          <a:prstGeom prst="rect">
            <a:avLst/>
          </a:prstGeom>
          <a:solidFill>
            <a:srgbClr val="00A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C44B6A-AE27-49EB-88BC-311AE80A2A3D}"/>
              </a:ext>
            </a:extLst>
          </p:cNvPr>
          <p:cNvSpPr/>
          <p:nvPr userDrawn="1"/>
        </p:nvSpPr>
        <p:spPr>
          <a:xfrm>
            <a:off x="0" y="3429000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96A4FB-8760-48CD-BD01-1895C21C26C4}"/>
              </a:ext>
            </a:extLst>
          </p:cNvPr>
          <p:cNvSpPr/>
          <p:nvPr userDrawn="1"/>
        </p:nvSpPr>
        <p:spPr>
          <a:xfrm>
            <a:off x="683568" y="3914244"/>
            <a:ext cx="770350" cy="133433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rgbClr val="00B5C9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915E9B-C567-4570-9ED5-511D2ECB10D3}"/>
              </a:ext>
            </a:extLst>
          </p:cNvPr>
          <p:cNvSpPr/>
          <p:nvPr userDrawn="1"/>
        </p:nvSpPr>
        <p:spPr>
          <a:xfrm>
            <a:off x="6096000" y="6754812"/>
            <a:ext cx="6096000" cy="103188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AD4F9E-6EC6-4CDA-B42A-833E27CB1001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Segnaposto numero diapositiva 2">
            <a:extLst>
              <a:ext uri="{FF2B5EF4-FFF2-40B4-BE49-F238E27FC236}">
                <a16:creationId xmlns:a16="http://schemas.microsoft.com/office/drawing/2014/main" id="{A850ED62-A3B7-4801-B80D-B642B800D9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68304" y="6405824"/>
            <a:ext cx="0" cy="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58B94E-595B-4CDB-86C7-146594FB69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93" y="1352392"/>
            <a:ext cx="2098907" cy="1581570"/>
          </a:xfrm>
          <a:prstGeom prst="rect">
            <a:avLst/>
          </a:prstGeom>
        </p:spPr>
      </p:pic>
      <p:pic>
        <p:nvPicPr>
          <p:cNvPr id="15" name="Immagine 8">
            <a:extLst>
              <a:ext uri="{FF2B5EF4-FFF2-40B4-BE49-F238E27FC236}">
                <a16:creationId xmlns:a16="http://schemas.microsoft.com/office/drawing/2014/main" id="{6A120B41-DBB9-4592-8062-196913E23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00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Klogo.wm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1322" y="6381038"/>
            <a:ext cx="734521" cy="421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568608" y="6326186"/>
            <a:ext cx="539751" cy="476250"/>
          </a:xfrm>
        </p:spPr>
        <p:txBody>
          <a:bodyPr/>
          <a:lstStyle>
            <a:lvl1pPr>
              <a:defRPr sz="1000" b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2296AE5-B6D8-430E-ABF9-0697BCADBFBB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533937-0045-4FB6-AB8A-A1E2869FDFDD}"/>
              </a:ext>
            </a:extLst>
          </p:cNvPr>
          <p:cNvSpPr txBox="1"/>
          <p:nvPr userDrawn="1"/>
        </p:nvSpPr>
        <p:spPr>
          <a:xfrm>
            <a:off x="4378777" y="2584036"/>
            <a:ext cx="45520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chemeClr val="accent1"/>
                </a:solidFill>
                <a:cs typeface="Arial" pitchFamily="34" charset="0"/>
              </a:rPr>
              <a:t>Thank You</a:t>
            </a:r>
            <a:endParaRPr lang="ko-KR" altLang="en-US" sz="5400" dirty="0">
              <a:solidFill>
                <a:schemeClr val="accent1"/>
              </a:solidFill>
              <a:cs typeface="Arial" pitchFamily="34" charset="0"/>
            </a:endParaRPr>
          </a:p>
          <a:p>
            <a:endParaRPr lang="en-GB" sz="5400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F7AF97-04AE-40B9-A11F-A4C8C07CE5C7}"/>
              </a:ext>
            </a:extLst>
          </p:cNvPr>
          <p:cNvSpPr/>
          <p:nvPr userDrawn="1"/>
        </p:nvSpPr>
        <p:spPr>
          <a:xfrm>
            <a:off x="0" y="3543300"/>
            <a:ext cx="12192000" cy="3314700"/>
          </a:xfrm>
          <a:prstGeom prst="rect">
            <a:avLst/>
          </a:prstGeom>
          <a:solidFill>
            <a:srgbClr val="00A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6060A9-32BC-4881-8401-DCF921156793}"/>
              </a:ext>
            </a:extLst>
          </p:cNvPr>
          <p:cNvSpPr/>
          <p:nvPr userDrawn="1"/>
        </p:nvSpPr>
        <p:spPr>
          <a:xfrm>
            <a:off x="0" y="3429000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711E5A-4231-477B-B957-50662A3E4921}"/>
              </a:ext>
            </a:extLst>
          </p:cNvPr>
          <p:cNvSpPr/>
          <p:nvPr userDrawn="1"/>
        </p:nvSpPr>
        <p:spPr>
          <a:xfrm>
            <a:off x="6096000" y="6754812"/>
            <a:ext cx="6096000" cy="103188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12" name="Immagine 8">
            <a:extLst>
              <a:ext uri="{FF2B5EF4-FFF2-40B4-BE49-F238E27FC236}">
                <a16:creationId xmlns:a16="http://schemas.microsoft.com/office/drawing/2014/main" id="{A42D3984-051C-4CB2-A61A-AFC84C2FC0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3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12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2 blocks seperate titles AND shaded NO line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715992" y="2113472"/>
            <a:ext cx="5167223" cy="40761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  <a:lvl2pPr>
              <a:buClr>
                <a:srgbClr val="01B1C9"/>
              </a:buCl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 marL="2057349" indent="-228594">
              <a:buFont typeface="Arial" panose="020B0604020202020204" pitchFamily="34" charset="0"/>
              <a:buChar char="√"/>
              <a:defRPr sz="16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206400" y="2113472"/>
            <a:ext cx="5259380" cy="4076191"/>
          </a:xfrm>
          <a:prstGeom prst="rect">
            <a:avLst/>
          </a:prstGeom>
        </p:spPr>
        <p:txBody>
          <a:bodyPr/>
          <a:lstStyle>
            <a:lvl2pPr>
              <a:buClr>
                <a:srgbClr val="01B1C9"/>
              </a:buClr>
              <a:defRPr/>
            </a:lvl2pPr>
            <a:lvl5pPr marL="2057349" indent="-228594">
              <a:buFont typeface="Arial" panose="020B0604020202020204" pitchFamily="34" charset="0"/>
              <a:buChar char="√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3"/>
          </p:nvPr>
        </p:nvSpPr>
        <p:spPr>
          <a:xfrm>
            <a:off x="1289095" y="1408026"/>
            <a:ext cx="4021016" cy="369332"/>
          </a:xfrm>
          <a:prstGeom prst="rect">
            <a:avLst/>
          </a:prstGeom>
          <a:solidFill>
            <a:schemeClr val="bg1"/>
          </a:solidFill>
          <a:effectLst>
            <a:outerShdw dist="101600" dir="8100000" algn="tr" rotWithShape="0">
              <a:srgbClr val="FFD500"/>
            </a:outerShdw>
          </a:effectLst>
        </p:spPr>
        <p:txBody>
          <a:bodyPr anchor="b" anchorCtr="1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  <a:lvl2pPr marL="285750" indent="-285750">
              <a:lnSpc>
                <a:spcPct val="100000"/>
              </a:lnSpc>
              <a:buSzPct val="400000"/>
              <a:buFontTx/>
              <a:buBlip>
                <a:blip r:embed="rId2"/>
              </a:buBlip>
              <a:defRPr sz="1200"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egnaposto testo 4"/>
          <p:cNvSpPr>
            <a:spLocks noGrp="1"/>
          </p:cNvSpPr>
          <p:nvPr>
            <p:ph type="body" sz="quarter" idx="14"/>
          </p:nvPr>
        </p:nvSpPr>
        <p:spPr>
          <a:xfrm>
            <a:off x="6778892" y="1408026"/>
            <a:ext cx="4021016" cy="369332"/>
          </a:xfrm>
          <a:prstGeom prst="rect">
            <a:avLst/>
          </a:prstGeom>
          <a:solidFill>
            <a:schemeClr val="bg1"/>
          </a:solidFill>
          <a:effectLst>
            <a:outerShdw dist="101600" dir="8100000" algn="tr" rotWithShape="0">
              <a:srgbClr val="01B1C9"/>
            </a:outerShdw>
          </a:effectLst>
        </p:spPr>
        <p:txBody>
          <a:bodyPr anchor="b" anchorCtr="1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  <a:lvl2pPr marL="285750" indent="-285750">
              <a:lnSpc>
                <a:spcPct val="100000"/>
              </a:lnSpc>
              <a:buSzPct val="400000"/>
              <a:buFontTx/>
              <a:buBlip>
                <a:blip r:embed="rId2"/>
              </a:buBlip>
              <a:defRPr sz="1200"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6AECEC4-CA18-4F9C-AD5A-AE47FDBBE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54" y="179889"/>
            <a:ext cx="9604323" cy="777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3" name="Segnaposto numero diapositiva 2">
            <a:extLst>
              <a:ext uri="{FF2B5EF4-FFF2-40B4-BE49-F238E27FC236}">
                <a16:creationId xmlns:a16="http://schemas.microsoft.com/office/drawing/2014/main" id="{CEF5F07D-D832-4A0B-9CCE-85A84EB4A7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68304" y="6405824"/>
            <a:ext cx="0" cy="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/>
          </a:p>
        </p:txBody>
      </p:sp>
      <p:sp>
        <p:nvSpPr>
          <p:cNvPr id="9" name="Segnaposto piè di pagina 2">
            <a:extLst>
              <a:ext uri="{FF2B5EF4-FFF2-40B4-BE49-F238E27FC236}">
                <a16:creationId xmlns:a16="http://schemas.microsoft.com/office/drawing/2014/main" id="{449E77C6-3AC2-4EEF-9C19-353A23EF2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787368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1495315" y="6456066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11495315" y="6456066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A0D947-5931-4227-AE62-D40527E3E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54" y="179889"/>
            <a:ext cx="9604323" cy="777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96AD8E23-45D7-4015-82F4-4F1D08D2ECE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id="{8093A54E-85BE-4508-BF9A-913B28F2A189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9">
            <a:extLst>
              <a:ext uri="{FF2B5EF4-FFF2-40B4-BE49-F238E27FC236}">
                <a16:creationId xmlns:a16="http://schemas.microsoft.com/office/drawing/2014/main" id="{31980FD1-C947-46A3-8D90-A079E14193C0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Segnaposto piè di pagina 2">
            <a:extLst>
              <a:ext uri="{FF2B5EF4-FFF2-40B4-BE49-F238E27FC236}">
                <a16:creationId xmlns:a16="http://schemas.microsoft.com/office/drawing/2014/main" id="{6C15E9EB-3445-41FE-AEDA-28F5B40B63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802143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444300"/>
            <a:ext cx="2726821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Line Color</a:t>
            </a:r>
          </a:p>
          <a:p>
            <a:endParaRPr lang="en-US" altLang="ko-KR" sz="1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endParaRPr lang="ko-KR" altLang="en-US" sz="1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11704" y="3094207"/>
            <a:ext cx="26629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Press </a:t>
            </a:r>
            <a:r>
              <a:rPr lang="en-US" b="1" dirty="0"/>
              <a:t>“Format”</a:t>
            </a:r>
          </a:p>
          <a:p>
            <a:r>
              <a:rPr lang="en-US" dirty="0"/>
              <a:t>Choose</a:t>
            </a:r>
            <a:r>
              <a:rPr lang="en-US" baseline="0" dirty="0"/>
              <a:t> color by pressing </a:t>
            </a:r>
            <a:r>
              <a:rPr lang="en-US" b="1" baseline="0" dirty="0"/>
              <a:t>“Shape Fill” or “Shape Outline”</a:t>
            </a:r>
            <a:endParaRPr lang="en-US" b="1" dirty="0"/>
          </a:p>
          <a:p>
            <a:endParaRPr lang="en-GB" dirty="0"/>
          </a:p>
        </p:txBody>
      </p:sp>
      <p:sp>
        <p:nvSpPr>
          <p:cNvPr id="10" name="Segnaposto numero diapositiva 2">
            <a:extLst>
              <a:ext uri="{FF2B5EF4-FFF2-40B4-BE49-F238E27FC236}">
                <a16:creationId xmlns:a16="http://schemas.microsoft.com/office/drawing/2014/main" id="{CAAB2A90-E6BA-4145-B704-4DDD2B1A77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68304" y="6405824"/>
            <a:ext cx="0" cy="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/>
          </a:p>
        </p:txBody>
      </p:sp>
      <p:sp>
        <p:nvSpPr>
          <p:cNvPr id="12" name="Segnaposto piè di pagina 2">
            <a:extLst>
              <a:ext uri="{FF2B5EF4-FFF2-40B4-BE49-F238E27FC236}">
                <a16:creationId xmlns:a16="http://schemas.microsoft.com/office/drawing/2014/main" id="{F48324C7-68F3-4680-985E-F9151C5867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4148563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eparator 50% transpar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/>
          <p:cNvSpPr>
            <a:spLocks noGrp="1"/>
          </p:cNvSpPr>
          <p:nvPr>
            <p:ph type="pic" sz="quarter" idx="11"/>
          </p:nvPr>
        </p:nvSpPr>
        <p:spPr>
          <a:xfrm>
            <a:off x="0" y="858414"/>
            <a:ext cx="12192000" cy="5989320"/>
          </a:xfrm>
          <a:prstGeom prst="rect">
            <a:avLst/>
          </a:prstGeom>
          <a:solidFill>
            <a:srgbClr val="F3BF00">
              <a:alpha val="49804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it-IT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826B66-8BF2-45BB-AE23-4E8194445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54" y="179889"/>
            <a:ext cx="9604323" cy="777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8" name="Segnaposto numero diapositiva 2">
            <a:extLst>
              <a:ext uri="{FF2B5EF4-FFF2-40B4-BE49-F238E27FC236}">
                <a16:creationId xmlns:a16="http://schemas.microsoft.com/office/drawing/2014/main" id="{E466ADC2-22F7-4833-9713-6EC1AA1F35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68304" y="6405824"/>
            <a:ext cx="0" cy="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/>
          </a:p>
        </p:txBody>
      </p:sp>
      <p:sp>
        <p:nvSpPr>
          <p:cNvPr id="9" name="Segnaposto piè di pagina 2">
            <a:extLst>
              <a:ext uri="{FF2B5EF4-FFF2-40B4-BE49-F238E27FC236}">
                <a16:creationId xmlns:a16="http://schemas.microsoft.com/office/drawing/2014/main" id="{5B0524A0-0798-4F8C-97A0-D3AA5D886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860074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gress char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/>
          <p:cNvSpPr>
            <a:spLocks noGrp="1"/>
          </p:cNvSpPr>
          <p:nvPr>
            <p:ph type="pic" sz="quarter" idx="14"/>
          </p:nvPr>
        </p:nvSpPr>
        <p:spPr>
          <a:xfrm>
            <a:off x="0" y="857091"/>
            <a:ext cx="6209955" cy="598932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21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1 w 10000"/>
              <a:gd name="connsiteY4" fmla="*/ 0 h 10000"/>
              <a:gd name="connsiteX0" fmla="*/ 2 w 10002"/>
              <a:gd name="connsiteY0" fmla="*/ 0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2 w 10002"/>
              <a:gd name="connsiteY4" fmla="*/ 0 h 10000"/>
              <a:gd name="connsiteX0" fmla="*/ 2 w 10002"/>
              <a:gd name="connsiteY0" fmla="*/ 0 h 10038"/>
              <a:gd name="connsiteX1" fmla="*/ 10002 w 10002"/>
              <a:gd name="connsiteY1" fmla="*/ 0 h 10038"/>
              <a:gd name="connsiteX2" fmla="*/ 7814 w 10002"/>
              <a:gd name="connsiteY2" fmla="*/ 10038 h 10038"/>
              <a:gd name="connsiteX3" fmla="*/ 2 w 10002"/>
              <a:gd name="connsiteY3" fmla="*/ 10000 h 10038"/>
              <a:gd name="connsiteX4" fmla="*/ 2 w 10002"/>
              <a:gd name="connsiteY4" fmla="*/ 0 h 10038"/>
              <a:gd name="connsiteX0" fmla="*/ 2 w 10002"/>
              <a:gd name="connsiteY0" fmla="*/ 0 h 10038"/>
              <a:gd name="connsiteX1" fmla="*/ 10002 w 10002"/>
              <a:gd name="connsiteY1" fmla="*/ 0 h 10038"/>
              <a:gd name="connsiteX2" fmla="*/ 7814 w 10002"/>
              <a:gd name="connsiteY2" fmla="*/ 10038 h 10038"/>
              <a:gd name="connsiteX3" fmla="*/ 2 w 10002"/>
              <a:gd name="connsiteY3" fmla="*/ 10000 h 10038"/>
              <a:gd name="connsiteX4" fmla="*/ 2 w 10002"/>
              <a:gd name="connsiteY4" fmla="*/ 0 h 10038"/>
              <a:gd name="connsiteX0" fmla="*/ 2 w 10002"/>
              <a:gd name="connsiteY0" fmla="*/ 0 h 10000"/>
              <a:gd name="connsiteX1" fmla="*/ 10002 w 10002"/>
              <a:gd name="connsiteY1" fmla="*/ 0 h 10000"/>
              <a:gd name="connsiteX2" fmla="*/ 7751 w 10002"/>
              <a:gd name="connsiteY2" fmla="*/ 10000 h 10000"/>
              <a:gd name="connsiteX3" fmla="*/ 2 w 10002"/>
              <a:gd name="connsiteY3" fmla="*/ 10000 h 10000"/>
              <a:gd name="connsiteX4" fmla="*/ 2 w 10002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2" h="10000">
                <a:moveTo>
                  <a:pt x="2" y="0"/>
                </a:moveTo>
                <a:lnTo>
                  <a:pt x="10002" y="0"/>
                </a:lnTo>
                <a:lnTo>
                  <a:pt x="7751" y="10000"/>
                </a:lnTo>
                <a:lnTo>
                  <a:pt x="2" y="10000"/>
                </a:lnTo>
                <a:cubicBezTo>
                  <a:pt x="9" y="6667"/>
                  <a:pt x="-5" y="3333"/>
                  <a:pt x="2" y="0"/>
                </a:cubicBezTo>
                <a:close/>
              </a:path>
            </a:pathLst>
          </a:custGeom>
          <a:solidFill>
            <a:srgbClr val="FFD500">
              <a:alpha val="50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313667" y="1969732"/>
            <a:ext cx="3682800" cy="3682800"/>
          </a:xfrm>
          <a:prstGeom prst="ellipse">
            <a:avLst/>
          </a:prstGeom>
          <a:solidFill>
            <a:srgbClr val="C6C6C6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egnaposto tabella 7"/>
          <p:cNvSpPr>
            <a:spLocks noGrp="1"/>
          </p:cNvSpPr>
          <p:nvPr>
            <p:ph type="tbl" sz="quarter" idx="15"/>
          </p:nvPr>
        </p:nvSpPr>
        <p:spPr>
          <a:xfrm>
            <a:off x="7249886" y="950400"/>
            <a:ext cx="4354125" cy="38268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130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icon to add table</a:t>
            </a:r>
            <a:endParaRPr lang="it-IT" dirty="0"/>
          </a:p>
        </p:txBody>
      </p:sp>
      <p:sp>
        <p:nvSpPr>
          <p:cNvPr id="12" name="Segnaposto grafico 11"/>
          <p:cNvSpPr>
            <a:spLocks noGrp="1"/>
          </p:cNvSpPr>
          <p:nvPr>
            <p:ph type="chart" sz="quarter" idx="16"/>
          </p:nvPr>
        </p:nvSpPr>
        <p:spPr>
          <a:xfrm>
            <a:off x="7249887" y="5652532"/>
            <a:ext cx="4354124" cy="76358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130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icon to add chart</a:t>
            </a:r>
            <a:endParaRPr lang="it-IT"/>
          </a:p>
        </p:txBody>
      </p:sp>
      <p:sp>
        <p:nvSpPr>
          <p:cNvPr id="14" name="Segnaposto tabella 13"/>
          <p:cNvSpPr>
            <a:spLocks noGrp="1"/>
          </p:cNvSpPr>
          <p:nvPr>
            <p:ph type="tbl" sz="quarter" idx="17"/>
          </p:nvPr>
        </p:nvSpPr>
        <p:spPr>
          <a:xfrm>
            <a:off x="7250566" y="4934575"/>
            <a:ext cx="4354124" cy="55721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130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icon to add table</a:t>
            </a:r>
            <a:endParaRPr lang="it-IT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E64CCC5-F333-41FC-861A-7DBFE58CE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54" y="179889"/>
            <a:ext cx="9604323" cy="777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E3159197-600B-4F1B-894F-E712034ACD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68304" y="6405824"/>
            <a:ext cx="0" cy="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EB68E-E012-4BA0-8FC2-4838E88C4766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 dirty="0"/>
          </a:p>
        </p:txBody>
      </p:sp>
      <p:sp>
        <p:nvSpPr>
          <p:cNvPr id="15" name="Segnaposto piè di pagina 2">
            <a:extLst>
              <a:ext uri="{FF2B5EF4-FFF2-40B4-BE49-F238E27FC236}">
                <a16:creationId xmlns:a16="http://schemas.microsoft.com/office/drawing/2014/main" id="{5DED11AE-48A6-43DA-B206-E932BB964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  <p:pic>
        <p:nvPicPr>
          <p:cNvPr id="13" name="Immagine 8">
            <a:extLst>
              <a:ext uri="{FF2B5EF4-FFF2-40B4-BE49-F238E27FC236}">
                <a16:creationId xmlns:a16="http://schemas.microsoft.com/office/drawing/2014/main" id="{708B99D3-A207-45CD-ACBC-0C0401B2C5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59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gress char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/>
          <p:cNvSpPr>
            <a:spLocks noGrp="1"/>
          </p:cNvSpPr>
          <p:nvPr>
            <p:ph type="pic" sz="quarter" idx="14"/>
          </p:nvPr>
        </p:nvSpPr>
        <p:spPr>
          <a:xfrm>
            <a:off x="0" y="785257"/>
            <a:ext cx="6209955" cy="598932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21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1 w 10000"/>
              <a:gd name="connsiteY4" fmla="*/ 0 h 10000"/>
              <a:gd name="connsiteX0" fmla="*/ 2 w 10002"/>
              <a:gd name="connsiteY0" fmla="*/ 0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2 w 10002"/>
              <a:gd name="connsiteY4" fmla="*/ 0 h 10000"/>
              <a:gd name="connsiteX0" fmla="*/ 2 w 10002"/>
              <a:gd name="connsiteY0" fmla="*/ 0 h 10038"/>
              <a:gd name="connsiteX1" fmla="*/ 10002 w 10002"/>
              <a:gd name="connsiteY1" fmla="*/ 0 h 10038"/>
              <a:gd name="connsiteX2" fmla="*/ 7814 w 10002"/>
              <a:gd name="connsiteY2" fmla="*/ 10038 h 10038"/>
              <a:gd name="connsiteX3" fmla="*/ 2 w 10002"/>
              <a:gd name="connsiteY3" fmla="*/ 10000 h 10038"/>
              <a:gd name="connsiteX4" fmla="*/ 2 w 10002"/>
              <a:gd name="connsiteY4" fmla="*/ 0 h 10038"/>
              <a:gd name="connsiteX0" fmla="*/ 2 w 10002"/>
              <a:gd name="connsiteY0" fmla="*/ 0 h 10038"/>
              <a:gd name="connsiteX1" fmla="*/ 10002 w 10002"/>
              <a:gd name="connsiteY1" fmla="*/ 0 h 10038"/>
              <a:gd name="connsiteX2" fmla="*/ 7814 w 10002"/>
              <a:gd name="connsiteY2" fmla="*/ 10038 h 10038"/>
              <a:gd name="connsiteX3" fmla="*/ 2 w 10002"/>
              <a:gd name="connsiteY3" fmla="*/ 10000 h 10038"/>
              <a:gd name="connsiteX4" fmla="*/ 2 w 10002"/>
              <a:gd name="connsiteY4" fmla="*/ 0 h 10038"/>
              <a:gd name="connsiteX0" fmla="*/ 2 w 10002"/>
              <a:gd name="connsiteY0" fmla="*/ 0 h 10000"/>
              <a:gd name="connsiteX1" fmla="*/ 10002 w 10002"/>
              <a:gd name="connsiteY1" fmla="*/ 0 h 10000"/>
              <a:gd name="connsiteX2" fmla="*/ 7751 w 10002"/>
              <a:gd name="connsiteY2" fmla="*/ 10000 h 10000"/>
              <a:gd name="connsiteX3" fmla="*/ 2 w 10002"/>
              <a:gd name="connsiteY3" fmla="*/ 10000 h 10000"/>
              <a:gd name="connsiteX4" fmla="*/ 2 w 10002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2" h="10000">
                <a:moveTo>
                  <a:pt x="2" y="0"/>
                </a:moveTo>
                <a:lnTo>
                  <a:pt x="10002" y="0"/>
                </a:lnTo>
                <a:lnTo>
                  <a:pt x="7751" y="10000"/>
                </a:lnTo>
                <a:lnTo>
                  <a:pt x="2" y="10000"/>
                </a:lnTo>
                <a:cubicBezTo>
                  <a:pt x="9" y="6667"/>
                  <a:pt x="-5" y="3333"/>
                  <a:pt x="2" y="0"/>
                </a:cubicBezTo>
                <a:close/>
              </a:path>
            </a:pathLst>
          </a:custGeom>
          <a:solidFill>
            <a:srgbClr val="F3BF00">
              <a:alpha val="49804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35965" y="1138334"/>
            <a:ext cx="5333529" cy="5297529"/>
          </a:xfrm>
          <a:prstGeom prst="ellipse">
            <a:avLst/>
          </a:prstGeom>
          <a:solidFill>
            <a:srgbClr val="C6C6C6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egnaposto tabella 7"/>
          <p:cNvSpPr>
            <a:spLocks noGrp="1"/>
          </p:cNvSpPr>
          <p:nvPr>
            <p:ph type="tbl" sz="quarter" idx="15"/>
          </p:nvPr>
        </p:nvSpPr>
        <p:spPr>
          <a:xfrm>
            <a:off x="6587411" y="4273984"/>
            <a:ext cx="5016599" cy="220973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130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icon to add table</a:t>
            </a:r>
            <a:endParaRPr lang="it-IT" dirty="0"/>
          </a:p>
        </p:txBody>
      </p:sp>
      <p:sp>
        <p:nvSpPr>
          <p:cNvPr id="12" name="Segnaposto grafico 11"/>
          <p:cNvSpPr>
            <a:spLocks noGrp="1"/>
          </p:cNvSpPr>
          <p:nvPr>
            <p:ph type="chart" sz="quarter" idx="16"/>
          </p:nvPr>
        </p:nvSpPr>
        <p:spPr>
          <a:xfrm>
            <a:off x="6587413" y="964413"/>
            <a:ext cx="5016598" cy="323773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130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icon to add chart</a:t>
            </a:r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42EF16D-AB05-4D59-8925-A96DDA1D8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54" y="179889"/>
            <a:ext cx="9604323" cy="777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A64B7CF0-025B-4FCF-B6E1-D9D22316D9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68304" y="6405824"/>
            <a:ext cx="0" cy="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EB68E-E012-4BA0-8FC2-4838E88C4766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 dirty="0"/>
          </a:p>
        </p:txBody>
      </p:sp>
      <p:sp>
        <p:nvSpPr>
          <p:cNvPr id="9" name="Segnaposto piè di pagina 2">
            <a:extLst>
              <a:ext uri="{FF2B5EF4-FFF2-40B4-BE49-F238E27FC236}">
                <a16:creationId xmlns:a16="http://schemas.microsoft.com/office/drawing/2014/main" id="{1D5867DC-E179-4697-B728-D5E727A664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  <p:pic>
        <p:nvPicPr>
          <p:cNvPr id="14" name="Immagine 8">
            <a:extLst>
              <a:ext uri="{FF2B5EF4-FFF2-40B4-BE49-F238E27FC236}">
                <a16:creationId xmlns:a16="http://schemas.microsoft.com/office/drawing/2014/main" id="{DBDEF073-A96D-49F1-9749-6F52EC927B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21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es with line separation and shad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testo 11"/>
          <p:cNvSpPr>
            <a:spLocks noGrp="1"/>
          </p:cNvSpPr>
          <p:nvPr>
            <p:ph type="body" sz="quarter" idx="10"/>
          </p:nvPr>
        </p:nvSpPr>
        <p:spPr>
          <a:xfrm>
            <a:off x="640799" y="1123200"/>
            <a:ext cx="3096000" cy="727200"/>
          </a:xfrm>
          <a:prstGeom prst="rect">
            <a:avLst/>
          </a:prstGeom>
          <a:solidFill>
            <a:srgbClr val="E3E3E3"/>
          </a:solidFill>
          <a:effectLst>
            <a:outerShdw dist="101600" dir="8100000" algn="ctr" rotWithShape="0">
              <a:srgbClr val="01B1C9"/>
            </a:outerShdw>
          </a:effectLst>
        </p:spPr>
        <p:txBody>
          <a:bodyPr anchor="ctr" anchorCtr="0">
            <a:normAutofit/>
          </a:bodyPr>
          <a:lstStyle>
            <a:lvl1pPr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Segnaposto testo 13"/>
          <p:cNvSpPr>
            <a:spLocks noGrp="1"/>
          </p:cNvSpPr>
          <p:nvPr>
            <p:ph type="body" sz="quarter" idx="11"/>
          </p:nvPr>
        </p:nvSpPr>
        <p:spPr>
          <a:xfrm>
            <a:off x="4460400" y="1123200"/>
            <a:ext cx="3096000" cy="727200"/>
          </a:xfrm>
          <a:prstGeom prst="rect">
            <a:avLst/>
          </a:prstGeom>
          <a:solidFill>
            <a:srgbClr val="E3E3E3"/>
          </a:solidFill>
          <a:effectLst>
            <a:outerShdw dist="101600" dir="8100000" algn="ctr" rotWithShape="0">
              <a:srgbClr val="FFD500"/>
            </a:outerShdw>
          </a:effectLst>
        </p:spPr>
        <p:txBody>
          <a:bodyPr anchor="ctr" anchorCtr="0">
            <a:normAutofit/>
          </a:bodyPr>
          <a:lstStyle>
            <a:lvl1pPr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2"/>
          </p:nvPr>
        </p:nvSpPr>
        <p:spPr>
          <a:xfrm>
            <a:off x="8276400" y="1123200"/>
            <a:ext cx="3096000" cy="727200"/>
          </a:xfrm>
          <a:prstGeom prst="rect">
            <a:avLst/>
          </a:prstGeom>
          <a:solidFill>
            <a:srgbClr val="E3E3E3"/>
          </a:solidFill>
          <a:effectLst>
            <a:outerShdw dist="101600" dir="8100000" algn="ctr" rotWithShape="0">
              <a:schemeClr val="bg1">
                <a:lumMod val="75000"/>
              </a:schemeClr>
            </a:outerShdw>
          </a:effectLst>
        </p:spPr>
        <p:txBody>
          <a:bodyPr anchor="ctr" anchorCtr="0">
            <a:normAutofit/>
          </a:bodyPr>
          <a:lstStyle>
            <a:lvl1pPr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8" name="Connettore 1 13"/>
          <p:cNvCxnSpPr/>
          <p:nvPr userDrawn="1"/>
        </p:nvCxnSpPr>
        <p:spPr>
          <a:xfrm>
            <a:off x="4070685" y="1131070"/>
            <a:ext cx="0" cy="248400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13"/>
          <p:cNvCxnSpPr/>
          <p:nvPr userDrawn="1"/>
        </p:nvCxnSpPr>
        <p:spPr>
          <a:xfrm>
            <a:off x="7880684" y="1130400"/>
            <a:ext cx="0" cy="248400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egnaposto testo 31"/>
          <p:cNvSpPr>
            <a:spLocks noGrp="1"/>
          </p:cNvSpPr>
          <p:nvPr>
            <p:ph type="body" sz="quarter" idx="16"/>
          </p:nvPr>
        </p:nvSpPr>
        <p:spPr>
          <a:xfrm>
            <a:off x="1389600" y="5407200"/>
            <a:ext cx="9486000" cy="730800"/>
          </a:xfrm>
          <a:prstGeom prst="rect">
            <a:avLst/>
          </a:prstGeom>
          <a:solidFill>
            <a:srgbClr val="E3E3E3"/>
          </a:solidFill>
          <a:effectLst>
            <a:outerShdw dist="101600" dir="8100000" algn="ctr" rotWithShape="0">
              <a:srgbClr val="FFD500"/>
            </a:outerShdw>
          </a:effectLst>
        </p:spPr>
        <p:txBody>
          <a:bodyPr anchor="ctr">
            <a:normAutofit/>
          </a:bodyPr>
          <a:lstStyle>
            <a:lvl1pPr algn="ctr">
              <a:buNone/>
              <a:defRPr sz="1600" b="1" i="0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Segnaposto testo 19"/>
          <p:cNvSpPr>
            <a:spLocks noGrp="1"/>
          </p:cNvSpPr>
          <p:nvPr>
            <p:ph type="body" sz="quarter" idx="17" hasCustomPrompt="1"/>
          </p:nvPr>
        </p:nvSpPr>
        <p:spPr>
          <a:xfrm>
            <a:off x="640800" y="2209575"/>
            <a:ext cx="3155950" cy="2720975"/>
          </a:xfrm>
          <a:prstGeom prst="rect">
            <a:avLst/>
          </a:prstGeom>
        </p:spPr>
        <p:txBody>
          <a:bodyPr/>
          <a:lstStyle>
            <a:lvl1pPr>
              <a:buClr>
                <a:srgbClr val="FFD500"/>
              </a:buClr>
              <a:buFont typeface="Wingdings" pitchFamily="2" charset="2"/>
              <a:buChar char="§"/>
              <a:defRPr sz="1600" i="0">
                <a:solidFill>
                  <a:schemeClr val="tx1"/>
                </a:solidFill>
              </a:defRPr>
            </a:lvl1pPr>
            <a:lvl2pPr>
              <a:buClr>
                <a:srgbClr val="E3E3E3"/>
              </a:buClr>
              <a:buFont typeface="Wingdings" pitchFamily="2" charset="2"/>
              <a:buChar char="§"/>
              <a:defRPr sz="1400" i="0"/>
            </a:lvl2pPr>
            <a:lvl3pPr>
              <a:buFont typeface="Wingdings" pitchFamily="2" charset="2"/>
              <a:buChar char="§"/>
              <a:defRPr sz="1200" i="0"/>
            </a:lvl3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 level</a:t>
            </a:r>
          </a:p>
          <a:p>
            <a:pPr lvl="2"/>
            <a:r>
              <a:rPr lang="it-IT" dirty="0"/>
              <a:t>Third level</a:t>
            </a:r>
          </a:p>
        </p:txBody>
      </p:sp>
      <p:sp>
        <p:nvSpPr>
          <p:cNvPr id="21" name="Segnaposto testo 19"/>
          <p:cNvSpPr>
            <a:spLocks noGrp="1"/>
          </p:cNvSpPr>
          <p:nvPr>
            <p:ph type="body" sz="quarter" idx="18" hasCustomPrompt="1"/>
          </p:nvPr>
        </p:nvSpPr>
        <p:spPr>
          <a:xfrm>
            <a:off x="4460400" y="2242232"/>
            <a:ext cx="3155950" cy="2720975"/>
          </a:xfrm>
          <a:prstGeom prst="rect">
            <a:avLst/>
          </a:prstGeom>
        </p:spPr>
        <p:txBody>
          <a:bodyPr/>
          <a:lstStyle>
            <a:lvl1pPr>
              <a:buClr>
                <a:srgbClr val="FFD500"/>
              </a:buClr>
              <a:buFont typeface="Wingdings" pitchFamily="2" charset="2"/>
              <a:buChar char="§"/>
              <a:defRPr sz="1600" i="0">
                <a:solidFill>
                  <a:schemeClr val="tx1"/>
                </a:solidFill>
              </a:defRPr>
            </a:lvl1pPr>
            <a:lvl2pPr>
              <a:buClr>
                <a:srgbClr val="E3E3E3"/>
              </a:buClr>
              <a:buFont typeface="Wingdings" pitchFamily="2" charset="2"/>
              <a:buChar char="§"/>
              <a:defRPr sz="1400" i="0"/>
            </a:lvl2pPr>
            <a:lvl3pPr>
              <a:buFont typeface="Wingdings" pitchFamily="2" charset="2"/>
              <a:buChar char="§"/>
              <a:defRPr sz="1200" i="0"/>
            </a:lvl3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 level</a:t>
            </a:r>
          </a:p>
          <a:p>
            <a:pPr lvl="2"/>
            <a:r>
              <a:rPr lang="it-IT" dirty="0"/>
              <a:t>Third level</a:t>
            </a:r>
          </a:p>
        </p:txBody>
      </p:sp>
      <p:sp>
        <p:nvSpPr>
          <p:cNvPr id="22" name="Segnaposto tes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8276400" y="2264004"/>
            <a:ext cx="3155950" cy="2720975"/>
          </a:xfrm>
          <a:prstGeom prst="rect">
            <a:avLst/>
          </a:prstGeom>
        </p:spPr>
        <p:txBody>
          <a:bodyPr/>
          <a:lstStyle>
            <a:lvl1pPr>
              <a:buClr>
                <a:srgbClr val="FFD500"/>
              </a:buClr>
              <a:buFont typeface="Wingdings" pitchFamily="2" charset="2"/>
              <a:buChar char="§"/>
              <a:defRPr sz="1600" i="0">
                <a:solidFill>
                  <a:schemeClr val="tx1"/>
                </a:solidFill>
              </a:defRPr>
            </a:lvl1pPr>
            <a:lvl2pPr>
              <a:buClr>
                <a:srgbClr val="E3E3E3"/>
              </a:buClr>
              <a:buFont typeface="Wingdings" pitchFamily="2" charset="2"/>
              <a:buChar char="§"/>
              <a:defRPr sz="1400" i="0"/>
            </a:lvl2pPr>
            <a:lvl3pPr>
              <a:buFont typeface="Wingdings" pitchFamily="2" charset="2"/>
              <a:buChar char="§"/>
              <a:defRPr sz="1200" i="0"/>
            </a:lvl3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 level</a:t>
            </a:r>
          </a:p>
          <a:p>
            <a:pPr lvl="2"/>
            <a:r>
              <a:rPr lang="it-IT" dirty="0"/>
              <a:t>Third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6942CEC-B03D-4250-8A31-675098541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54" y="179889"/>
            <a:ext cx="9604323" cy="777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9" name="Segnaposto numero diapositiva 2">
            <a:extLst>
              <a:ext uri="{FF2B5EF4-FFF2-40B4-BE49-F238E27FC236}">
                <a16:creationId xmlns:a16="http://schemas.microsoft.com/office/drawing/2014/main" id="{9B1F8DF2-ACD9-421C-802F-15A8C8DF2DB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68304" y="6405824"/>
            <a:ext cx="0" cy="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/>
          </a:p>
        </p:txBody>
      </p:sp>
      <p:sp>
        <p:nvSpPr>
          <p:cNvPr id="15" name="Segnaposto piè di pagina 2">
            <a:extLst>
              <a:ext uri="{FF2B5EF4-FFF2-40B4-BE49-F238E27FC236}">
                <a16:creationId xmlns:a16="http://schemas.microsoft.com/office/drawing/2014/main" id="{86CB8E07-1D78-438B-9E9B-643F2B8B1A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2944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boxes with line separation and shad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testo 11"/>
          <p:cNvSpPr>
            <a:spLocks noGrp="1"/>
          </p:cNvSpPr>
          <p:nvPr>
            <p:ph type="body" sz="quarter" idx="10"/>
          </p:nvPr>
        </p:nvSpPr>
        <p:spPr>
          <a:xfrm>
            <a:off x="640799" y="1123200"/>
            <a:ext cx="3096000" cy="727200"/>
          </a:xfrm>
          <a:prstGeom prst="rect">
            <a:avLst/>
          </a:prstGeom>
          <a:solidFill>
            <a:srgbClr val="E3E3E3"/>
          </a:solidFill>
          <a:effectLst>
            <a:outerShdw dist="101600" dir="8100000" algn="ctr" rotWithShape="0">
              <a:srgbClr val="01B1C9"/>
            </a:outerShdw>
          </a:effectLst>
        </p:spPr>
        <p:txBody>
          <a:bodyPr anchor="ctr" anchorCtr="0">
            <a:normAutofit/>
          </a:bodyPr>
          <a:lstStyle>
            <a:lvl1pPr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Segnaposto testo 13"/>
          <p:cNvSpPr>
            <a:spLocks noGrp="1"/>
          </p:cNvSpPr>
          <p:nvPr>
            <p:ph type="body" sz="quarter" idx="11"/>
          </p:nvPr>
        </p:nvSpPr>
        <p:spPr>
          <a:xfrm>
            <a:off x="4460400" y="1123200"/>
            <a:ext cx="3096000" cy="727200"/>
          </a:xfrm>
          <a:prstGeom prst="rect">
            <a:avLst/>
          </a:prstGeom>
          <a:solidFill>
            <a:srgbClr val="E3E3E3"/>
          </a:solidFill>
          <a:effectLst>
            <a:outerShdw dist="101600" dir="8100000" algn="ctr" rotWithShape="0">
              <a:srgbClr val="FFD500"/>
            </a:outerShdw>
          </a:effectLst>
        </p:spPr>
        <p:txBody>
          <a:bodyPr anchor="ctr" anchorCtr="0">
            <a:normAutofit/>
          </a:bodyPr>
          <a:lstStyle>
            <a:lvl1pPr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2"/>
          </p:nvPr>
        </p:nvSpPr>
        <p:spPr>
          <a:xfrm>
            <a:off x="8276400" y="1123200"/>
            <a:ext cx="3096000" cy="727200"/>
          </a:xfrm>
          <a:prstGeom prst="rect">
            <a:avLst/>
          </a:prstGeom>
          <a:solidFill>
            <a:srgbClr val="E3E3E3"/>
          </a:solidFill>
          <a:effectLst>
            <a:outerShdw dist="101600" dir="8100000" algn="ctr" rotWithShape="0">
              <a:schemeClr val="bg1">
                <a:lumMod val="75000"/>
              </a:schemeClr>
            </a:outerShdw>
          </a:effectLst>
        </p:spPr>
        <p:txBody>
          <a:bodyPr anchor="ctr" anchorCtr="0">
            <a:normAutofit/>
          </a:bodyPr>
          <a:lstStyle>
            <a:lvl1pPr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8" name="Connettore 1 13"/>
          <p:cNvCxnSpPr/>
          <p:nvPr userDrawn="1"/>
        </p:nvCxnSpPr>
        <p:spPr>
          <a:xfrm>
            <a:off x="4070685" y="1131070"/>
            <a:ext cx="0" cy="248400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13"/>
          <p:cNvCxnSpPr/>
          <p:nvPr userDrawn="1"/>
        </p:nvCxnSpPr>
        <p:spPr>
          <a:xfrm>
            <a:off x="7880684" y="1130400"/>
            <a:ext cx="0" cy="248400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egnaposto testo 31"/>
          <p:cNvSpPr>
            <a:spLocks noGrp="1"/>
          </p:cNvSpPr>
          <p:nvPr>
            <p:ph type="body" sz="quarter" idx="16"/>
          </p:nvPr>
        </p:nvSpPr>
        <p:spPr>
          <a:xfrm>
            <a:off x="1389600" y="5407200"/>
            <a:ext cx="9486000" cy="730800"/>
          </a:xfrm>
          <a:prstGeom prst="rect">
            <a:avLst/>
          </a:prstGeom>
          <a:solidFill>
            <a:srgbClr val="E3E3E3"/>
          </a:solidFill>
          <a:effectLst>
            <a:outerShdw dist="101600" dir="8100000" algn="ctr" rotWithShape="0">
              <a:srgbClr val="FFD500"/>
            </a:outerShdw>
          </a:effectLst>
        </p:spPr>
        <p:txBody>
          <a:bodyPr anchor="ctr">
            <a:normAutofit/>
          </a:bodyPr>
          <a:lstStyle>
            <a:lvl1pPr algn="ctr">
              <a:buNone/>
              <a:defRPr sz="1600" b="1" i="0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Segnaposto testo 19"/>
          <p:cNvSpPr>
            <a:spLocks noGrp="1"/>
          </p:cNvSpPr>
          <p:nvPr>
            <p:ph type="body" sz="quarter" idx="17" hasCustomPrompt="1"/>
          </p:nvPr>
        </p:nvSpPr>
        <p:spPr>
          <a:xfrm>
            <a:off x="640800" y="2209575"/>
            <a:ext cx="3155950" cy="2720975"/>
          </a:xfrm>
          <a:prstGeom prst="rect">
            <a:avLst/>
          </a:prstGeom>
        </p:spPr>
        <p:txBody>
          <a:bodyPr/>
          <a:lstStyle>
            <a:lvl1pPr>
              <a:buClr>
                <a:srgbClr val="FFD500"/>
              </a:buClr>
              <a:buFont typeface="Wingdings" pitchFamily="2" charset="2"/>
              <a:buChar char="§"/>
              <a:defRPr sz="1600" i="0">
                <a:solidFill>
                  <a:schemeClr val="tx1"/>
                </a:solidFill>
              </a:defRPr>
            </a:lvl1pPr>
            <a:lvl2pPr>
              <a:buClr>
                <a:srgbClr val="E3E3E3"/>
              </a:buClr>
              <a:buFont typeface="Wingdings" pitchFamily="2" charset="2"/>
              <a:buChar char="§"/>
              <a:defRPr sz="1400" i="0"/>
            </a:lvl2pPr>
            <a:lvl3pPr>
              <a:buFont typeface="Wingdings" pitchFamily="2" charset="2"/>
              <a:buChar char="§"/>
              <a:defRPr sz="1200" i="0"/>
            </a:lvl3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 level</a:t>
            </a:r>
          </a:p>
          <a:p>
            <a:pPr lvl="2"/>
            <a:r>
              <a:rPr lang="it-IT" dirty="0"/>
              <a:t>Third level</a:t>
            </a:r>
          </a:p>
        </p:txBody>
      </p:sp>
      <p:sp>
        <p:nvSpPr>
          <p:cNvPr id="21" name="Segnaposto testo 19"/>
          <p:cNvSpPr>
            <a:spLocks noGrp="1"/>
          </p:cNvSpPr>
          <p:nvPr>
            <p:ph type="body" sz="quarter" idx="18" hasCustomPrompt="1"/>
          </p:nvPr>
        </p:nvSpPr>
        <p:spPr>
          <a:xfrm>
            <a:off x="4460400" y="2242232"/>
            <a:ext cx="3155950" cy="2720975"/>
          </a:xfrm>
          <a:prstGeom prst="rect">
            <a:avLst/>
          </a:prstGeom>
        </p:spPr>
        <p:txBody>
          <a:bodyPr/>
          <a:lstStyle>
            <a:lvl1pPr>
              <a:buClr>
                <a:srgbClr val="FFD500"/>
              </a:buClr>
              <a:buFont typeface="Wingdings" pitchFamily="2" charset="2"/>
              <a:buChar char="§"/>
              <a:defRPr sz="1600" i="0">
                <a:solidFill>
                  <a:schemeClr val="tx1"/>
                </a:solidFill>
              </a:defRPr>
            </a:lvl1pPr>
            <a:lvl2pPr>
              <a:buClr>
                <a:srgbClr val="E3E3E3"/>
              </a:buClr>
              <a:buFont typeface="Wingdings" pitchFamily="2" charset="2"/>
              <a:buChar char="§"/>
              <a:defRPr sz="1400" i="0"/>
            </a:lvl2pPr>
            <a:lvl3pPr>
              <a:buFont typeface="Wingdings" pitchFamily="2" charset="2"/>
              <a:buChar char="§"/>
              <a:defRPr sz="1200" i="0"/>
            </a:lvl3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 level</a:t>
            </a:r>
          </a:p>
          <a:p>
            <a:pPr lvl="2"/>
            <a:r>
              <a:rPr lang="it-IT" dirty="0"/>
              <a:t>Third level</a:t>
            </a:r>
          </a:p>
        </p:txBody>
      </p:sp>
      <p:sp>
        <p:nvSpPr>
          <p:cNvPr id="22" name="Segnaposto tes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8276400" y="2264004"/>
            <a:ext cx="3155950" cy="2720975"/>
          </a:xfrm>
          <a:prstGeom prst="rect">
            <a:avLst/>
          </a:prstGeom>
        </p:spPr>
        <p:txBody>
          <a:bodyPr/>
          <a:lstStyle>
            <a:lvl1pPr>
              <a:buClr>
                <a:srgbClr val="FFD500"/>
              </a:buClr>
              <a:buFont typeface="Wingdings" pitchFamily="2" charset="2"/>
              <a:buChar char="§"/>
              <a:defRPr sz="1600" i="0">
                <a:solidFill>
                  <a:schemeClr val="tx1"/>
                </a:solidFill>
              </a:defRPr>
            </a:lvl1pPr>
            <a:lvl2pPr>
              <a:buClr>
                <a:srgbClr val="E3E3E3"/>
              </a:buClr>
              <a:buFont typeface="Wingdings" pitchFamily="2" charset="2"/>
              <a:buChar char="§"/>
              <a:defRPr sz="1400" i="0"/>
            </a:lvl2pPr>
            <a:lvl3pPr>
              <a:buFont typeface="Wingdings" pitchFamily="2" charset="2"/>
              <a:buChar char="§"/>
              <a:defRPr sz="1200" i="0"/>
            </a:lvl3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 level</a:t>
            </a:r>
          </a:p>
          <a:p>
            <a:pPr lvl="2"/>
            <a:r>
              <a:rPr lang="it-IT" dirty="0"/>
              <a:t>Third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F38597D-6639-4651-9FC9-D2811A24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54" y="179889"/>
            <a:ext cx="9604323" cy="77760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9" name="Segnaposto numero diapositiva 2">
            <a:extLst>
              <a:ext uri="{FF2B5EF4-FFF2-40B4-BE49-F238E27FC236}">
                <a16:creationId xmlns:a16="http://schemas.microsoft.com/office/drawing/2014/main" id="{3166C9D8-2E46-423D-81F4-E0718F7BC8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68304" y="6405824"/>
            <a:ext cx="0" cy="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EB68E-E012-4BA0-8FC2-4838E88C4766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 dirty="0"/>
          </a:p>
        </p:txBody>
      </p:sp>
      <p:sp>
        <p:nvSpPr>
          <p:cNvPr id="15" name="Segnaposto piè di pagina 2">
            <a:extLst>
              <a:ext uri="{FF2B5EF4-FFF2-40B4-BE49-F238E27FC236}">
                <a16:creationId xmlns:a16="http://schemas.microsoft.com/office/drawing/2014/main" id="{EE68494A-2ABD-4E05-8AB9-7A667971A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328770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82AA-6A3C-4B7E-8611-DE58C4244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229" y="403225"/>
            <a:ext cx="4921541" cy="473075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8DEA17-3889-4D77-AD3E-7CA42BD25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862E90-CA0C-4467-8A15-A230BBAA4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A4455-E56D-4A2B-AC9E-10EA0546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4060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7">
            <a:extLst>
              <a:ext uri="{FF2B5EF4-FFF2-40B4-BE49-F238E27FC236}">
                <a16:creationId xmlns:a16="http://schemas.microsoft.com/office/drawing/2014/main" id="{1AAD491E-1EA0-47EE-9B38-C36879304DBF}"/>
              </a:ext>
            </a:extLst>
          </p:cNvPr>
          <p:cNvSpPr/>
          <p:nvPr userDrawn="1"/>
        </p:nvSpPr>
        <p:spPr>
          <a:xfrm>
            <a:off x="0" y="2362200"/>
            <a:ext cx="12191999" cy="213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그림 개체 틀 6">
            <a:extLst>
              <a:ext uri="{FF2B5EF4-FFF2-40B4-BE49-F238E27FC236}">
                <a16:creationId xmlns:a16="http://schemas.microsoft.com/office/drawing/2014/main" id="{ADA58810-BEDD-4D33-B6DF-414C92F116C0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534029" y="2"/>
            <a:ext cx="6657973" cy="6857999"/>
          </a:xfrm>
          <a:custGeom>
            <a:avLst/>
            <a:gdLst>
              <a:gd name="connsiteX0" fmla="*/ 2362199 w 6657973"/>
              <a:gd name="connsiteY0" fmla="*/ 0 h 6857999"/>
              <a:gd name="connsiteX1" fmla="*/ 6657973 w 6657973"/>
              <a:gd name="connsiteY1" fmla="*/ 0 h 6857999"/>
              <a:gd name="connsiteX2" fmla="*/ 6657973 w 6657973"/>
              <a:gd name="connsiteY2" fmla="*/ 3630706 h 6857999"/>
              <a:gd name="connsiteX3" fmla="*/ 6657972 w 6657973"/>
              <a:gd name="connsiteY3" fmla="*/ 6857999 h 6857999"/>
              <a:gd name="connsiteX4" fmla="*/ 2362198 w 6657973"/>
              <a:gd name="connsiteY4" fmla="*/ 6857999 h 6857999"/>
              <a:gd name="connsiteX5" fmla="*/ 2362198 w 6657973"/>
              <a:gd name="connsiteY5" fmla="*/ 6857999 h 6857999"/>
              <a:gd name="connsiteX6" fmla="*/ 0 w 6657973"/>
              <a:gd name="connsiteY6" fmla="*/ 343853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7973" h="6857999">
                <a:moveTo>
                  <a:pt x="2362199" y="0"/>
                </a:moveTo>
                <a:lnTo>
                  <a:pt x="6657973" y="0"/>
                </a:lnTo>
                <a:lnTo>
                  <a:pt x="6657973" y="3630706"/>
                </a:lnTo>
                <a:lnTo>
                  <a:pt x="6657972" y="6857999"/>
                </a:lnTo>
                <a:lnTo>
                  <a:pt x="2362198" y="6857999"/>
                </a:lnTo>
                <a:lnTo>
                  <a:pt x="2362198" y="6857999"/>
                </a:lnTo>
                <a:lnTo>
                  <a:pt x="0" y="34385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pic>
        <p:nvPicPr>
          <p:cNvPr id="5" name="Immagine 8">
            <a:extLst>
              <a:ext uri="{FF2B5EF4-FFF2-40B4-BE49-F238E27FC236}">
                <a16:creationId xmlns:a16="http://schemas.microsoft.com/office/drawing/2014/main" id="{C902A94B-F441-4C44-A590-8C0E54C089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35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712800"/>
            <a:ext cx="11171238" cy="752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08000" y="1528763"/>
            <a:ext cx="11171238" cy="4830761"/>
          </a:xfrm>
        </p:spPr>
        <p:txBody>
          <a:bodyPr/>
          <a:lstStyle>
            <a:lvl1pPr marL="0" indent="0" defTabSz="357708">
              <a:lnSpc>
                <a:spcPct val="140000"/>
              </a:lnSpc>
              <a:spcBef>
                <a:spcPts val="0"/>
              </a:spcBef>
              <a:defRPr sz="1800"/>
            </a:lvl1pPr>
            <a:lvl2pPr marL="230400" indent="-230400" defTabSz="357708">
              <a:lnSpc>
                <a:spcPct val="140000"/>
              </a:lnSpc>
              <a:spcBef>
                <a:spcPts val="0"/>
              </a:spcBef>
              <a:defRPr sz="1800"/>
            </a:lvl2pPr>
            <a:lvl3pPr marL="459000" indent="-228600" defTabSz="357708">
              <a:lnSpc>
                <a:spcPct val="140000"/>
              </a:lnSpc>
              <a:spcBef>
                <a:spcPts val="0"/>
              </a:spcBef>
              <a:buClr>
                <a:schemeClr val="tx1"/>
              </a:buClr>
              <a:buSzPct val="75000"/>
              <a:buFont typeface="Wingdings" pitchFamily="2" charset="2"/>
              <a:buChar char=""/>
              <a:defRPr sz="1800"/>
            </a:lvl3pPr>
            <a:lvl4pPr marL="687600" indent="-228600" defTabSz="357708">
              <a:lnSpc>
                <a:spcPct val="140000"/>
              </a:lnSpc>
              <a:spcBef>
                <a:spcPts val="0"/>
              </a:spcBef>
              <a:buClr>
                <a:schemeClr val="tx1"/>
              </a:buClr>
              <a:buSzPct val="75000"/>
              <a:buFont typeface="Wingdings" pitchFamily="2" charset="2"/>
              <a:buChar char=""/>
              <a:defRPr sz="1800"/>
            </a:lvl4pPr>
            <a:lvl5pPr marL="890800" indent="-203200" defTabSz="357708">
              <a:lnSpc>
                <a:spcPct val="140000"/>
              </a:lnSpc>
              <a:spcBef>
                <a:spcPts val="0"/>
              </a:spcBef>
              <a:buClr>
                <a:schemeClr val="tx1"/>
              </a:buClr>
              <a:buSzPct val="75000"/>
              <a:buFont typeface="Wingdings" pitchFamily="2" charset="2"/>
              <a:buChar char=""/>
              <a:defRPr sz="1600"/>
            </a:lvl5pPr>
            <a:lvl6pPr marL="1043200" indent="-152400" defTabSz="357708">
              <a:lnSpc>
                <a:spcPct val="140000"/>
              </a:lnSpc>
              <a:buClr>
                <a:schemeClr val="tx1"/>
              </a:buClr>
              <a:buSzPct val="75000"/>
              <a:buFont typeface="Wingdings" pitchFamily="2" charset="2"/>
              <a:buChar char=""/>
              <a:defRPr sz="1200"/>
            </a:lvl6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E0712F9-CFD5-48E6-BA23-8CFF34DBF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  <p:pic>
        <p:nvPicPr>
          <p:cNvPr id="5" name="Immagine 8">
            <a:extLst>
              <a:ext uri="{FF2B5EF4-FFF2-40B4-BE49-F238E27FC236}">
                <a16:creationId xmlns:a16="http://schemas.microsoft.com/office/drawing/2014/main" id="{345E6C6C-106A-4358-B9BA-2157004CBA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22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813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D951BEC-6D24-4D80-BDEE-5778CEABC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43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9E27A2-87EC-45AA-902D-31AA918DD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7512" y="6530073"/>
            <a:ext cx="80710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2A44DB-F395-4A25-91A5-3D41C0F9E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75609" y="64552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8264A752-70D9-434A-94B7-FF2C86E32A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6136EA-776E-4BBF-B0C3-A2681D1066F7}"/>
              </a:ext>
            </a:extLst>
          </p:cNvPr>
          <p:cNvSpPr/>
          <p:nvPr userDrawn="1"/>
        </p:nvSpPr>
        <p:spPr>
          <a:xfrm>
            <a:off x="-1" y="4244083"/>
            <a:ext cx="9757038" cy="1536700"/>
          </a:xfrm>
          <a:prstGeom prst="rect">
            <a:avLst/>
          </a:prstGeom>
          <a:solidFill>
            <a:srgbClr val="00ABC5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FE704E-4644-43BF-B6A7-320FC061E47B}"/>
              </a:ext>
            </a:extLst>
          </p:cNvPr>
          <p:cNvSpPr/>
          <p:nvPr userDrawn="1"/>
        </p:nvSpPr>
        <p:spPr>
          <a:xfrm>
            <a:off x="-1" y="5765296"/>
            <a:ext cx="8089643" cy="126853"/>
          </a:xfrm>
          <a:prstGeom prst="rect">
            <a:avLst/>
          </a:prstGeom>
          <a:solidFill>
            <a:srgbClr val="FBD741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25D9C2-03A7-4921-A754-89324102A227}"/>
              </a:ext>
            </a:extLst>
          </p:cNvPr>
          <p:cNvSpPr/>
          <p:nvPr userDrawn="1"/>
        </p:nvSpPr>
        <p:spPr>
          <a:xfrm>
            <a:off x="613037" y="5726867"/>
            <a:ext cx="215475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/>
              <a:t>© 2022 Karachaganak Petroleum Operating b.v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E10B9D07-1445-4D84-B94A-B4A83DA4509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28599" y="4731905"/>
            <a:ext cx="8848726" cy="9521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OpCom/ConCom/JOC and/or any other external/internal meetings/forums/sessions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818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82AA-6A3C-4B7E-8611-DE58C4244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229" y="403225"/>
            <a:ext cx="4921541" cy="473075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8DEA17-3889-4D77-AD3E-7CA42BD25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862E90-CA0C-4467-8A15-A230BBAA4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A4455-E56D-4A2B-AC9E-10EA0546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12682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55B43B8-51EA-423C-AA9B-BDFD3D5151AC}"/>
              </a:ext>
            </a:extLst>
          </p:cNvPr>
          <p:cNvSpPr/>
          <p:nvPr userDrawn="1"/>
        </p:nvSpPr>
        <p:spPr>
          <a:xfrm>
            <a:off x="0" y="3535062"/>
            <a:ext cx="12192000" cy="3314700"/>
          </a:xfrm>
          <a:prstGeom prst="rect">
            <a:avLst/>
          </a:prstGeom>
          <a:solidFill>
            <a:srgbClr val="00A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28B678-13FB-4938-8058-8E21911E9D7A}"/>
              </a:ext>
            </a:extLst>
          </p:cNvPr>
          <p:cNvSpPr/>
          <p:nvPr userDrawn="1"/>
        </p:nvSpPr>
        <p:spPr>
          <a:xfrm>
            <a:off x="683568" y="4149194"/>
            <a:ext cx="770350" cy="133433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rgbClr val="00B5C9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1F3C88-6932-43FB-B127-883BE07E4F68}"/>
              </a:ext>
            </a:extLst>
          </p:cNvPr>
          <p:cNvSpPr/>
          <p:nvPr userDrawn="1"/>
        </p:nvSpPr>
        <p:spPr>
          <a:xfrm>
            <a:off x="0" y="-8238"/>
            <a:ext cx="12192000" cy="3543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AC5782-9956-4A28-9090-97585E3C4EA4}"/>
              </a:ext>
            </a:extLst>
          </p:cNvPr>
          <p:cNvSpPr/>
          <p:nvPr userDrawn="1"/>
        </p:nvSpPr>
        <p:spPr>
          <a:xfrm>
            <a:off x="0" y="3429000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F1AA14-047E-49CB-B7E7-5567060E5078}"/>
              </a:ext>
            </a:extLst>
          </p:cNvPr>
          <p:cNvSpPr/>
          <p:nvPr userDrawn="1"/>
        </p:nvSpPr>
        <p:spPr>
          <a:xfrm>
            <a:off x="6096000" y="6751938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B8C3BD-09D3-490C-8BB3-D8CC55BA09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693" y="1367471"/>
            <a:ext cx="2098907" cy="1581570"/>
          </a:xfrm>
          <a:prstGeom prst="rect">
            <a:avLst/>
          </a:prstGeom>
        </p:spPr>
      </p:pic>
      <p:sp>
        <p:nvSpPr>
          <p:cNvPr id="21" name="Titolo 1">
            <a:extLst>
              <a:ext uri="{FF2B5EF4-FFF2-40B4-BE49-F238E27FC236}">
                <a16:creationId xmlns:a16="http://schemas.microsoft.com/office/drawing/2014/main" id="{F0BB45C6-8760-4DFF-A3EC-4E4CEFF26E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0699" y="3268740"/>
            <a:ext cx="1276088" cy="1866057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ctr" eaLnBrk="1" hangingPunct="1">
              <a:defRPr lang="it-IT" sz="4000" b="1" kern="1200" dirty="0">
                <a:solidFill>
                  <a:srgbClr val="FFFFFF"/>
                </a:solidFill>
                <a:latin typeface="+mn-lt"/>
                <a:ea typeface="+mj-ea"/>
                <a:cs typeface="+mj-cs"/>
              </a:defRPr>
            </a:lvl1pPr>
          </a:lstStyle>
          <a:p>
            <a:pPr eaLnBrk="1" hangingPunct="1"/>
            <a:r>
              <a:rPr lang="en-US" altLang="en-US" sz="3600" b="1" dirty="0">
                <a:solidFill>
                  <a:srgbClr val="FFFFFF"/>
                </a:solidFill>
                <a:cs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24111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4F85D4-350A-4934-94C2-B0CF17F11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805AC1-3FF1-4AF9-8803-3CBBBFF91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4EB158-BBFC-43BB-8377-A5774A8AE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Picture Placeholder 20">
            <a:extLst>
              <a:ext uri="{FF2B5EF4-FFF2-40B4-BE49-F238E27FC236}">
                <a16:creationId xmlns:a16="http://schemas.microsoft.com/office/drawing/2014/main" id="{11C1103D-CEF6-4A34-BB84-9CD9D6AF06B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B10DB224-1BDC-4CBE-90F4-38C84831610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19">
            <a:extLst>
              <a:ext uri="{FF2B5EF4-FFF2-40B4-BE49-F238E27FC236}">
                <a16:creationId xmlns:a16="http://schemas.microsoft.com/office/drawing/2014/main" id="{0451E06C-C20B-4542-80E3-B5BF078B8A87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089234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9FA7A-FCC0-44E8-ADF7-832DF1328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96" y="402794"/>
            <a:ext cx="5568950" cy="582613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A6C748-72DD-4C78-861F-A78C0222C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EC9F04-8F47-4F4F-A1CD-7BA9AE005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직사각형 7">
            <a:extLst>
              <a:ext uri="{FF2B5EF4-FFF2-40B4-BE49-F238E27FC236}">
                <a16:creationId xmlns:a16="http://schemas.microsoft.com/office/drawing/2014/main" id="{8B5DE974-BFF0-4731-95F9-6EEFBA0F11BE}"/>
              </a:ext>
            </a:extLst>
          </p:cNvPr>
          <p:cNvSpPr/>
          <p:nvPr userDrawn="1"/>
        </p:nvSpPr>
        <p:spPr>
          <a:xfrm>
            <a:off x="0" y="2362200"/>
            <a:ext cx="12191999" cy="213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069EA79A-7C3E-4577-896A-2E9E2230893C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534029" y="2"/>
            <a:ext cx="6657973" cy="6857999"/>
          </a:xfrm>
          <a:custGeom>
            <a:avLst/>
            <a:gdLst>
              <a:gd name="connsiteX0" fmla="*/ 2362199 w 6657973"/>
              <a:gd name="connsiteY0" fmla="*/ 0 h 6857999"/>
              <a:gd name="connsiteX1" fmla="*/ 6657973 w 6657973"/>
              <a:gd name="connsiteY1" fmla="*/ 0 h 6857999"/>
              <a:gd name="connsiteX2" fmla="*/ 6657973 w 6657973"/>
              <a:gd name="connsiteY2" fmla="*/ 3630706 h 6857999"/>
              <a:gd name="connsiteX3" fmla="*/ 6657972 w 6657973"/>
              <a:gd name="connsiteY3" fmla="*/ 6857999 h 6857999"/>
              <a:gd name="connsiteX4" fmla="*/ 2362198 w 6657973"/>
              <a:gd name="connsiteY4" fmla="*/ 6857999 h 6857999"/>
              <a:gd name="connsiteX5" fmla="*/ 2362198 w 6657973"/>
              <a:gd name="connsiteY5" fmla="*/ 6857999 h 6857999"/>
              <a:gd name="connsiteX6" fmla="*/ 0 w 6657973"/>
              <a:gd name="connsiteY6" fmla="*/ 343853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7973" h="6857999">
                <a:moveTo>
                  <a:pt x="2362199" y="0"/>
                </a:moveTo>
                <a:lnTo>
                  <a:pt x="6657973" y="0"/>
                </a:lnTo>
                <a:lnTo>
                  <a:pt x="6657973" y="3630706"/>
                </a:lnTo>
                <a:lnTo>
                  <a:pt x="6657972" y="6857999"/>
                </a:lnTo>
                <a:lnTo>
                  <a:pt x="2362198" y="6857999"/>
                </a:lnTo>
                <a:lnTo>
                  <a:pt x="2362198" y="6857999"/>
                </a:lnTo>
                <a:lnTo>
                  <a:pt x="0" y="34385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D550EE-67B9-43DA-9CFD-4C1DCE163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7847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241F4F-C16C-4747-B37C-642EF39ECC44}"/>
              </a:ext>
            </a:extLst>
          </p:cNvPr>
          <p:cNvSpPr/>
          <p:nvPr userDrawn="1"/>
        </p:nvSpPr>
        <p:spPr>
          <a:xfrm>
            <a:off x="0" y="3543300"/>
            <a:ext cx="12192000" cy="3314700"/>
          </a:xfrm>
          <a:prstGeom prst="rect">
            <a:avLst/>
          </a:prstGeom>
          <a:solidFill>
            <a:srgbClr val="00A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AFE592-FBF3-49A2-95E7-8917B7DD4DF4}"/>
              </a:ext>
            </a:extLst>
          </p:cNvPr>
          <p:cNvSpPr/>
          <p:nvPr userDrawn="1"/>
        </p:nvSpPr>
        <p:spPr>
          <a:xfrm>
            <a:off x="6096000" y="6754812"/>
            <a:ext cx="6096000" cy="103188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F9BB6F-1977-43D2-802F-64D37E3FB1DE}"/>
              </a:ext>
            </a:extLst>
          </p:cNvPr>
          <p:cNvSpPr/>
          <p:nvPr userDrawn="1"/>
        </p:nvSpPr>
        <p:spPr>
          <a:xfrm>
            <a:off x="0" y="0"/>
            <a:ext cx="12192000" cy="3543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1F5FAC-9DE8-4A62-BF70-AD6851D91F31}"/>
              </a:ext>
            </a:extLst>
          </p:cNvPr>
          <p:cNvSpPr txBox="1"/>
          <p:nvPr userDrawn="1"/>
        </p:nvSpPr>
        <p:spPr>
          <a:xfrm>
            <a:off x="4378777" y="2584036"/>
            <a:ext cx="45520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chemeClr val="accent1"/>
                </a:solidFill>
                <a:cs typeface="Arial" pitchFamily="34" charset="0"/>
              </a:rPr>
              <a:t>Thank You!</a:t>
            </a:r>
            <a:endParaRPr lang="ko-KR" altLang="en-US" sz="5400" dirty="0">
              <a:solidFill>
                <a:schemeClr val="accent1"/>
              </a:solidFill>
              <a:cs typeface="Arial" pitchFamily="34" charset="0"/>
            </a:endParaRPr>
          </a:p>
          <a:p>
            <a:endParaRPr lang="en-GB" sz="5400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0FD7B9-2459-4D74-A331-FD4317680EC7}"/>
              </a:ext>
            </a:extLst>
          </p:cNvPr>
          <p:cNvSpPr/>
          <p:nvPr userDrawn="1"/>
        </p:nvSpPr>
        <p:spPr>
          <a:xfrm>
            <a:off x="0" y="3441700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35287236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D951BEC-6D24-4D80-BDEE-5778CEABC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43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9E27A2-87EC-45AA-902D-31AA918DD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7512" y="6530073"/>
            <a:ext cx="80710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2A44DB-F395-4A25-91A5-3D41C0F9E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75609" y="64552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Picture 5"/>
          <p:cNvPicPr/>
          <p:nvPr userDrawn="1"/>
        </p:nvPicPr>
        <p:blipFill rotWithShape="1">
          <a:blip r:embed="rId2"/>
          <a:srcRect l="476" t="4361" r="29449" b="2303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926346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7C981FE-A801-4FF1-8F20-E5072BE11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2023"/>
          </a:xfrm>
          <a:prstGeom prst="rect">
            <a:avLst/>
          </a:prstGeom>
        </p:spPr>
        <p:txBody>
          <a:bodyPr/>
          <a:lstStyle>
            <a:lvl1pPr>
              <a:defRPr sz="32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6" name="Segnaposto piè di pagina 2">
            <a:extLst>
              <a:ext uri="{FF2B5EF4-FFF2-40B4-BE49-F238E27FC236}">
                <a16:creationId xmlns:a16="http://schemas.microsoft.com/office/drawing/2014/main" id="{03937854-B971-4785-B88B-DBE80A1539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70258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55B43B8-51EA-423C-AA9B-BDFD3D5151AC}"/>
              </a:ext>
            </a:extLst>
          </p:cNvPr>
          <p:cNvSpPr/>
          <p:nvPr userDrawn="1"/>
        </p:nvSpPr>
        <p:spPr>
          <a:xfrm>
            <a:off x="0" y="3535062"/>
            <a:ext cx="12192000" cy="3314700"/>
          </a:xfrm>
          <a:prstGeom prst="rect">
            <a:avLst/>
          </a:prstGeom>
          <a:solidFill>
            <a:srgbClr val="00A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28B678-13FB-4938-8058-8E21911E9D7A}"/>
              </a:ext>
            </a:extLst>
          </p:cNvPr>
          <p:cNvSpPr/>
          <p:nvPr userDrawn="1"/>
        </p:nvSpPr>
        <p:spPr>
          <a:xfrm>
            <a:off x="683568" y="4149194"/>
            <a:ext cx="770350" cy="133433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rgbClr val="00B5C9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1F3C88-6932-43FB-B127-883BE07E4F68}"/>
              </a:ext>
            </a:extLst>
          </p:cNvPr>
          <p:cNvSpPr/>
          <p:nvPr userDrawn="1"/>
        </p:nvSpPr>
        <p:spPr>
          <a:xfrm>
            <a:off x="0" y="-8238"/>
            <a:ext cx="12192000" cy="3543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AC5782-9956-4A28-9090-97585E3C4EA4}"/>
              </a:ext>
            </a:extLst>
          </p:cNvPr>
          <p:cNvSpPr/>
          <p:nvPr userDrawn="1"/>
        </p:nvSpPr>
        <p:spPr>
          <a:xfrm>
            <a:off x="0" y="3429000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F1AA14-047E-49CB-B7E7-5567060E5078}"/>
              </a:ext>
            </a:extLst>
          </p:cNvPr>
          <p:cNvSpPr/>
          <p:nvPr userDrawn="1"/>
        </p:nvSpPr>
        <p:spPr>
          <a:xfrm>
            <a:off x="6096000" y="6751938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B8C3BD-09D3-490C-8BB3-D8CC55BA09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693" y="1367471"/>
            <a:ext cx="2098907" cy="1581570"/>
          </a:xfrm>
          <a:prstGeom prst="rect">
            <a:avLst/>
          </a:prstGeom>
        </p:spPr>
      </p:pic>
      <p:sp>
        <p:nvSpPr>
          <p:cNvPr id="21" name="Titolo 1">
            <a:extLst>
              <a:ext uri="{FF2B5EF4-FFF2-40B4-BE49-F238E27FC236}">
                <a16:creationId xmlns:a16="http://schemas.microsoft.com/office/drawing/2014/main" id="{F0BB45C6-8760-4DFF-A3EC-4E4CEFF26E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0699" y="3268740"/>
            <a:ext cx="1276088" cy="1866057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ctr" eaLnBrk="1" hangingPunct="1">
              <a:defRPr lang="it-IT" sz="4000" b="1" kern="1200" dirty="0">
                <a:solidFill>
                  <a:srgbClr val="FFFFFF"/>
                </a:solidFill>
                <a:latin typeface="+mn-lt"/>
                <a:ea typeface="+mj-ea"/>
                <a:cs typeface="+mj-cs"/>
              </a:defRPr>
            </a:lvl1pPr>
          </a:lstStyle>
          <a:p>
            <a:pPr eaLnBrk="1" hangingPunct="1"/>
            <a:r>
              <a:rPr lang="en-US" altLang="en-US" sz="3600" b="1" dirty="0">
                <a:solidFill>
                  <a:srgbClr val="FFFFFF"/>
                </a:solidFill>
                <a:cs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04269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838200"/>
            <a:ext cx="12192000" cy="1588"/>
          </a:xfrm>
          <a:prstGeom prst="line">
            <a:avLst/>
          </a:prstGeom>
          <a:ln>
            <a:solidFill>
              <a:srgbClr val="00B5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599" y="1066803"/>
            <a:ext cx="11121292" cy="464820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1FD74-B1F5-4706-9D9D-63638243D132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521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1495315" y="6456066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11495315" y="6456066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A0D947-5931-4227-AE62-D40527E3E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54" y="179889"/>
            <a:ext cx="9604323" cy="777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96AD8E23-45D7-4015-82F4-4F1D08D2ECE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id="{8093A54E-85BE-4508-BF9A-913B28F2A189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9">
            <a:extLst>
              <a:ext uri="{FF2B5EF4-FFF2-40B4-BE49-F238E27FC236}">
                <a16:creationId xmlns:a16="http://schemas.microsoft.com/office/drawing/2014/main" id="{31980FD1-C947-46A3-8D90-A079E14193C0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Segnaposto piè di pagina 2">
            <a:extLst>
              <a:ext uri="{FF2B5EF4-FFF2-40B4-BE49-F238E27FC236}">
                <a16:creationId xmlns:a16="http://schemas.microsoft.com/office/drawing/2014/main" id="{6C15E9EB-3445-41FE-AEDA-28F5B40B63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7258718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D951BEC-6D24-4D80-BDEE-5778CEABC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43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9E27A2-87EC-45AA-902D-31AA918DD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7512" y="6530073"/>
            <a:ext cx="80710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2A44DB-F395-4A25-91A5-3D41C0F9E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75609" y="64552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8264A752-70D9-434A-94B7-FF2C86E32A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6136EA-776E-4BBF-B0C3-A2681D1066F7}"/>
              </a:ext>
            </a:extLst>
          </p:cNvPr>
          <p:cNvSpPr/>
          <p:nvPr userDrawn="1"/>
        </p:nvSpPr>
        <p:spPr>
          <a:xfrm>
            <a:off x="-1" y="4244083"/>
            <a:ext cx="9757038" cy="1536700"/>
          </a:xfrm>
          <a:prstGeom prst="rect">
            <a:avLst/>
          </a:prstGeom>
          <a:solidFill>
            <a:srgbClr val="00ABC5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FE704E-4644-43BF-B6A7-320FC061E47B}"/>
              </a:ext>
            </a:extLst>
          </p:cNvPr>
          <p:cNvSpPr/>
          <p:nvPr userDrawn="1"/>
        </p:nvSpPr>
        <p:spPr>
          <a:xfrm>
            <a:off x="-1" y="5765296"/>
            <a:ext cx="8089643" cy="126853"/>
          </a:xfrm>
          <a:prstGeom prst="rect">
            <a:avLst/>
          </a:prstGeom>
          <a:solidFill>
            <a:srgbClr val="FBD741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25D9C2-03A7-4921-A754-89324102A227}"/>
              </a:ext>
            </a:extLst>
          </p:cNvPr>
          <p:cNvSpPr/>
          <p:nvPr userDrawn="1"/>
        </p:nvSpPr>
        <p:spPr>
          <a:xfrm>
            <a:off x="613037" y="5726867"/>
            <a:ext cx="206498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/>
              <a:t>©2021KarachaganakPetroleumOperatingb.v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E10B9D07-1445-4D84-B94A-B4A83DA4509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28599" y="4731905"/>
            <a:ext cx="8848726" cy="9521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OpCom/ConCom/JOC and/or any other external/internal meetings/forums/sessions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8974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82AA-6A3C-4B7E-8611-DE58C4244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229" y="403225"/>
            <a:ext cx="4921541" cy="473075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39454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55B43B8-51EA-423C-AA9B-BDFD3D5151AC}"/>
              </a:ext>
            </a:extLst>
          </p:cNvPr>
          <p:cNvSpPr/>
          <p:nvPr userDrawn="1"/>
        </p:nvSpPr>
        <p:spPr>
          <a:xfrm>
            <a:off x="0" y="3535062"/>
            <a:ext cx="12192000" cy="3314700"/>
          </a:xfrm>
          <a:prstGeom prst="rect">
            <a:avLst/>
          </a:prstGeom>
          <a:solidFill>
            <a:srgbClr val="00A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1F3C88-6932-43FB-B127-883BE07E4F68}"/>
              </a:ext>
            </a:extLst>
          </p:cNvPr>
          <p:cNvSpPr/>
          <p:nvPr userDrawn="1"/>
        </p:nvSpPr>
        <p:spPr>
          <a:xfrm>
            <a:off x="0" y="-8238"/>
            <a:ext cx="12192000" cy="3543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AC5782-9956-4A28-9090-97585E3C4EA4}"/>
              </a:ext>
            </a:extLst>
          </p:cNvPr>
          <p:cNvSpPr/>
          <p:nvPr userDrawn="1"/>
        </p:nvSpPr>
        <p:spPr>
          <a:xfrm>
            <a:off x="0" y="3429000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F1AA14-047E-49CB-B7E7-5567060E5078}"/>
              </a:ext>
            </a:extLst>
          </p:cNvPr>
          <p:cNvSpPr/>
          <p:nvPr userDrawn="1"/>
        </p:nvSpPr>
        <p:spPr>
          <a:xfrm>
            <a:off x="6096000" y="6751938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B8C3BD-09D3-490C-8BB3-D8CC55BA09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693" y="1367471"/>
            <a:ext cx="2098907" cy="158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94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0">
            <a:extLst>
              <a:ext uri="{FF2B5EF4-FFF2-40B4-BE49-F238E27FC236}">
                <a16:creationId xmlns:a16="http://schemas.microsoft.com/office/drawing/2014/main" id="{11C1103D-CEF6-4A34-BB84-9CD9D6AF06B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err="1"/>
              <a:t>YourPictureHere</a:t>
            </a:r>
            <a:endParaRPr lang="ko-KR" altLang="en-US" dirty="0"/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B10DB224-1BDC-4CBE-90F4-38C84831610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err="1"/>
              <a:t>YourPictureHere</a:t>
            </a:r>
            <a:endParaRPr lang="ko-KR" altLang="en-US" dirty="0"/>
          </a:p>
        </p:txBody>
      </p:sp>
      <p:sp>
        <p:nvSpPr>
          <p:cNvPr id="8" name="Picture Placeholder 19">
            <a:extLst>
              <a:ext uri="{FF2B5EF4-FFF2-40B4-BE49-F238E27FC236}">
                <a16:creationId xmlns:a16="http://schemas.microsoft.com/office/drawing/2014/main" id="{0451E06C-C20B-4542-80E3-B5BF078B8A87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err="1"/>
              <a:t>YourPictureHere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425045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9FA7A-FCC0-44E8-ADF7-832DF1328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96" y="402794"/>
            <a:ext cx="5568950" cy="582613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직사각형 7">
            <a:extLst>
              <a:ext uri="{FF2B5EF4-FFF2-40B4-BE49-F238E27FC236}">
                <a16:creationId xmlns:a16="http://schemas.microsoft.com/office/drawing/2014/main" id="{8B5DE974-BFF0-4731-95F9-6EEFBA0F11BE}"/>
              </a:ext>
            </a:extLst>
          </p:cNvPr>
          <p:cNvSpPr/>
          <p:nvPr userDrawn="1"/>
        </p:nvSpPr>
        <p:spPr>
          <a:xfrm>
            <a:off x="0" y="2362200"/>
            <a:ext cx="12191999" cy="213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069EA79A-7C3E-4577-896A-2E9E2230893C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534029" y="2"/>
            <a:ext cx="6657973" cy="6857999"/>
          </a:xfrm>
          <a:custGeom>
            <a:avLst/>
            <a:gdLst>
              <a:gd name="connsiteX0" fmla="*/ 2362199 w 6657973"/>
              <a:gd name="connsiteY0" fmla="*/ 0 h 6857999"/>
              <a:gd name="connsiteX1" fmla="*/ 6657973 w 6657973"/>
              <a:gd name="connsiteY1" fmla="*/ 0 h 6857999"/>
              <a:gd name="connsiteX2" fmla="*/ 6657973 w 6657973"/>
              <a:gd name="connsiteY2" fmla="*/ 3630706 h 6857999"/>
              <a:gd name="connsiteX3" fmla="*/ 6657972 w 6657973"/>
              <a:gd name="connsiteY3" fmla="*/ 6857999 h 6857999"/>
              <a:gd name="connsiteX4" fmla="*/ 2362198 w 6657973"/>
              <a:gd name="connsiteY4" fmla="*/ 6857999 h 6857999"/>
              <a:gd name="connsiteX5" fmla="*/ 2362198 w 6657973"/>
              <a:gd name="connsiteY5" fmla="*/ 6857999 h 6857999"/>
              <a:gd name="connsiteX6" fmla="*/ 0 w 6657973"/>
              <a:gd name="connsiteY6" fmla="*/ 343853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7973" h="6857999">
                <a:moveTo>
                  <a:pt x="2362199" y="0"/>
                </a:moveTo>
                <a:lnTo>
                  <a:pt x="6657973" y="0"/>
                </a:lnTo>
                <a:lnTo>
                  <a:pt x="6657973" y="3630706"/>
                </a:lnTo>
                <a:lnTo>
                  <a:pt x="6657972" y="6857999"/>
                </a:lnTo>
                <a:lnTo>
                  <a:pt x="2362198" y="6857999"/>
                </a:lnTo>
                <a:lnTo>
                  <a:pt x="2362198" y="6857999"/>
                </a:lnTo>
                <a:lnTo>
                  <a:pt x="0" y="34385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 err="1"/>
              <a:t>PlaceYourPictureHere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137648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241F4F-C16C-4747-B37C-642EF39ECC44}"/>
              </a:ext>
            </a:extLst>
          </p:cNvPr>
          <p:cNvSpPr/>
          <p:nvPr userDrawn="1"/>
        </p:nvSpPr>
        <p:spPr>
          <a:xfrm>
            <a:off x="0" y="3543300"/>
            <a:ext cx="12192000" cy="3314700"/>
          </a:xfrm>
          <a:prstGeom prst="rect">
            <a:avLst/>
          </a:prstGeom>
          <a:solidFill>
            <a:srgbClr val="00A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AFE592-FBF3-49A2-95E7-8917B7DD4DF4}"/>
              </a:ext>
            </a:extLst>
          </p:cNvPr>
          <p:cNvSpPr/>
          <p:nvPr userDrawn="1"/>
        </p:nvSpPr>
        <p:spPr>
          <a:xfrm>
            <a:off x="6096000" y="6754812"/>
            <a:ext cx="6096000" cy="103188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F9BB6F-1977-43D2-802F-64D37E3FB1DE}"/>
              </a:ext>
            </a:extLst>
          </p:cNvPr>
          <p:cNvSpPr/>
          <p:nvPr userDrawn="1"/>
        </p:nvSpPr>
        <p:spPr>
          <a:xfrm>
            <a:off x="0" y="0"/>
            <a:ext cx="12192000" cy="3543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1F5FAC-9DE8-4A62-BF70-AD6851D91F31}"/>
              </a:ext>
            </a:extLst>
          </p:cNvPr>
          <p:cNvSpPr txBox="1"/>
          <p:nvPr userDrawn="1"/>
        </p:nvSpPr>
        <p:spPr>
          <a:xfrm>
            <a:off x="4378777" y="2584036"/>
            <a:ext cx="45520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 err="1">
                <a:solidFill>
                  <a:schemeClr val="accent1"/>
                </a:solidFill>
                <a:cs typeface="Arial" pitchFamily="34" charset="0"/>
              </a:rPr>
              <a:t>ThankYou</a:t>
            </a:r>
            <a:r>
              <a:rPr lang="en-US" altLang="ko-KR" sz="5400" dirty="0">
                <a:solidFill>
                  <a:schemeClr val="accent1"/>
                </a:solidFill>
                <a:cs typeface="Arial" pitchFamily="34" charset="0"/>
              </a:rPr>
              <a:t>!</a:t>
            </a:r>
            <a:endParaRPr lang="ko-KR" altLang="en-US" sz="5400" dirty="0">
              <a:solidFill>
                <a:schemeClr val="accent1"/>
              </a:solidFill>
              <a:cs typeface="Arial" pitchFamily="34" charset="0"/>
            </a:endParaRPr>
          </a:p>
          <a:p>
            <a:endParaRPr lang="en-GB" sz="5400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0FD7B9-2459-4D74-A331-FD4317680EC7}"/>
              </a:ext>
            </a:extLst>
          </p:cNvPr>
          <p:cNvSpPr/>
          <p:nvPr userDrawn="1"/>
        </p:nvSpPr>
        <p:spPr>
          <a:xfrm>
            <a:off x="0" y="3441700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1523034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1495315" y="6456066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A0D947-5931-4227-AE62-D40527E3E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54" y="179889"/>
            <a:ext cx="9604323" cy="777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96AD8E23-45D7-4015-82F4-4F1D08D2ECE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id="{8093A54E-85BE-4508-BF9A-913B28F2A189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9">
            <a:extLst>
              <a:ext uri="{FF2B5EF4-FFF2-40B4-BE49-F238E27FC236}">
                <a16:creationId xmlns:a16="http://schemas.microsoft.com/office/drawing/2014/main" id="{31980FD1-C947-46A3-8D90-A079E14193C0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A8D2DAEB-66F2-4129-A652-4A3243251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50057" y="65019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3AD7C01-B994-4A99-BE98-CE15A6753CE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egnaposto piè di pagina 2">
            <a:extLst>
              <a:ext uri="{FF2B5EF4-FFF2-40B4-BE49-F238E27FC236}">
                <a16:creationId xmlns:a16="http://schemas.microsoft.com/office/drawing/2014/main" id="{58DB64D0-F8CD-41A0-A690-13BFE43EE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40439275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D035CA7A-2C80-4B66-A321-94AC2CCCA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50057" y="65019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3AD7C01-B994-4A99-BE98-CE15A6753CE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Segnaposto piè di pagina 2">
            <a:extLst>
              <a:ext uri="{FF2B5EF4-FFF2-40B4-BE49-F238E27FC236}">
                <a16:creationId xmlns:a16="http://schemas.microsoft.com/office/drawing/2014/main" id="{ED46E444-0A06-4AEE-A1E8-654360E9B0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517153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4F85D4-350A-4934-94C2-B0CF17F11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805AC1-3FF1-4AF9-8803-3CBBBFF91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4EB158-BBFC-43BB-8377-A5774A8AE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Picture Placeholder 20">
            <a:extLst>
              <a:ext uri="{FF2B5EF4-FFF2-40B4-BE49-F238E27FC236}">
                <a16:creationId xmlns:a16="http://schemas.microsoft.com/office/drawing/2014/main" id="{11C1103D-CEF6-4A34-BB84-9CD9D6AF06B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B10DB224-1BDC-4CBE-90F4-38C84831610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19">
            <a:extLst>
              <a:ext uri="{FF2B5EF4-FFF2-40B4-BE49-F238E27FC236}">
                <a16:creationId xmlns:a16="http://schemas.microsoft.com/office/drawing/2014/main" id="{0451E06C-C20B-4542-80E3-B5BF078B8A87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728965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6E27E7-CC38-4027-931D-60332C9F01EE}"/>
              </a:ext>
            </a:extLst>
          </p:cNvPr>
          <p:cNvSpPr/>
          <p:nvPr userDrawn="1"/>
        </p:nvSpPr>
        <p:spPr>
          <a:xfrm>
            <a:off x="0" y="2266689"/>
            <a:ext cx="12192000" cy="3314700"/>
          </a:xfrm>
          <a:prstGeom prst="rect">
            <a:avLst/>
          </a:prstGeom>
          <a:solidFill>
            <a:srgbClr val="00A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C44B6A-AE27-49EB-88BC-311AE80A2A3D}"/>
              </a:ext>
            </a:extLst>
          </p:cNvPr>
          <p:cNvSpPr/>
          <p:nvPr userDrawn="1"/>
        </p:nvSpPr>
        <p:spPr>
          <a:xfrm>
            <a:off x="0" y="3429000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96A4FB-8760-48CD-BD01-1895C21C26C4}"/>
              </a:ext>
            </a:extLst>
          </p:cNvPr>
          <p:cNvSpPr/>
          <p:nvPr userDrawn="1"/>
        </p:nvSpPr>
        <p:spPr>
          <a:xfrm>
            <a:off x="683568" y="4149194"/>
            <a:ext cx="770350" cy="133433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rgbClr val="00B5C9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915E9B-C567-4570-9ED5-511D2ECB10D3}"/>
              </a:ext>
            </a:extLst>
          </p:cNvPr>
          <p:cNvSpPr/>
          <p:nvPr userDrawn="1"/>
        </p:nvSpPr>
        <p:spPr>
          <a:xfrm>
            <a:off x="6096000" y="5581389"/>
            <a:ext cx="6096000" cy="103188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AD4F9E-6EC6-4CDA-B42A-833E27CB1001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58B94E-595B-4CDB-86C7-146594FB69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93" y="1352392"/>
            <a:ext cx="2098907" cy="158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608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7C981FE-A801-4FF1-8F20-E5072BE11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2023"/>
          </a:xfrm>
          <a:prstGeom prst="rect">
            <a:avLst/>
          </a:prstGeom>
        </p:spPr>
        <p:txBody>
          <a:bodyPr/>
          <a:lstStyle>
            <a:lvl1pPr>
              <a:defRPr sz="32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8CEE3DB-810A-49DE-ACD1-191C20D099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50057" y="65019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3AD7C01-B994-4A99-BE98-CE15A6753CE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Segnaposto piè di pagina 2">
            <a:extLst>
              <a:ext uri="{FF2B5EF4-FFF2-40B4-BE49-F238E27FC236}">
                <a16:creationId xmlns:a16="http://schemas.microsoft.com/office/drawing/2014/main" id="{D10514F8-844A-4E46-B992-14F53EF08F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70366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2 blocks seperate titles AND shaded NO line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715992" y="2113472"/>
            <a:ext cx="5167223" cy="40761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  <a:lvl2pPr>
              <a:buClr>
                <a:srgbClr val="01B1C9"/>
              </a:buCl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 marL="2057349" indent="-228594">
              <a:buFont typeface="Arial" panose="020B0604020202020204" pitchFamily="34" charset="0"/>
              <a:buChar char="√"/>
              <a:defRPr sz="16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206400" y="2113472"/>
            <a:ext cx="5259380" cy="4076191"/>
          </a:xfrm>
          <a:prstGeom prst="rect">
            <a:avLst/>
          </a:prstGeom>
        </p:spPr>
        <p:txBody>
          <a:bodyPr/>
          <a:lstStyle>
            <a:lvl2pPr>
              <a:buClr>
                <a:srgbClr val="01B1C9"/>
              </a:buClr>
              <a:defRPr/>
            </a:lvl2pPr>
            <a:lvl5pPr marL="2057349" indent="-228594">
              <a:buFont typeface="Arial" panose="020B0604020202020204" pitchFamily="34" charset="0"/>
              <a:buChar char="√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3"/>
          </p:nvPr>
        </p:nvSpPr>
        <p:spPr>
          <a:xfrm>
            <a:off x="1289095" y="1408026"/>
            <a:ext cx="4021016" cy="369332"/>
          </a:xfrm>
          <a:prstGeom prst="rect">
            <a:avLst/>
          </a:prstGeom>
          <a:solidFill>
            <a:schemeClr val="bg1"/>
          </a:solidFill>
          <a:effectLst>
            <a:outerShdw dist="101600" dir="8100000" algn="tr" rotWithShape="0">
              <a:srgbClr val="FFD500"/>
            </a:outerShdw>
          </a:effectLst>
        </p:spPr>
        <p:txBody>
          <a:bodyPr anchor="b" anchorCtr="1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  <a:lvl2pPr marL="285750" indent="-285750">
              <a:lnSpc>
                <a:spcPct val="100000"/>
              </a:lnSpc>
              <a:buSzPct val="400000"/>
              <a:buFontTx/>
              <a:buBlip>
                <a:blip r:embed="rId2"/>
              </a:buBlip>
              <a:defRPr sz="1200"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egnaposto testo 4"/>
          <p:cNvSpPr>
            <a:spLocks noGrp="1"/>
          </p:cNvSpPr>
          <p:nvPr>
            <p:ph type="body" sz="quarter" idx="14"/>
          </p:nvPr>
        </p:nvSpPr>
        <p:spPr>
          <a:xfrm>
            <a:off x="6778892" y="1408026"/>
            <a:ext cx="4021016" cy="369332"/>
          </a:xfrm>
          <a:prstGeom prst="rect">
            <a:avLst/>
          </a:prstGeom>
          <a:solidFill>
            <a:schemeClr val="bg1"/>
          </a:solidFill>
          <a:effectLst>
            <a:outerShdw dist="101600" dir="8100000" algn="tr" rotWithShape="0">
              <a:srgbClr val="01B1C9"/>
            </a:outerShdw>
          </a:effectLst>
        </p:spPr>
        <p:txBody>
          <a:bodyPr anchor="b" anchorCtr="1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  <a:lvl2pPr marL="285750" indent="-285750">
              <a:lnSpc>
                <a:spcPct val="100000"/>
              </a:lnSpc>
              <a:buSzPct val="400000"/>
              <a:buFontTx/>
              <a:buBlip>
                <a:blip r:embed="rId2"/>
              </a:buBlip>
              <a:defRPr sz="1200"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6AECEC4-CA18-4F9C-AD5A-AE47FDBBE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54" y="179889"/>
            <a:ext cx="9604323" cy="777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1EBAD1B-C8F9-42F7-9045-A425ED5A8EE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-2250057" y="65019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3AD7C01-B994-4A99-BE98-CE15A6753CE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DB2EEC1D-FF36-4B27-B3B0-B5AA39F48F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685172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1495315" y="6456066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A0D947-5931-4227-AE62-D40527E3E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54" y="179889"/>
            <a:ext cx="9604323" cy="777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96AD8E23-45D7-4015-82F4-4F1D08D2ECE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id="{8093A54E-85BE-4508-BF9A-913B28F2A189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9">
            <a:extLst>
              <a:ext uri="{FF2B5EF4-FFF2-40B4-BE49-F238E27FC236}">
                <a16:creationId xmlns:a16="http://schemas.microsoft.com/office/drawing/2014/main" id="{31980FD1-C947-46A3-8D90-A079E14193C0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A8D2DAEB-66F2-4129-A652-4A3243251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50057" y="65019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3AD7C01-B994-4A99-BE98-CE15A6753CE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egnaposto piè di pagina 2">
            <a:extLst>
              <a:ext uri="{FF2B5EF4-FFF2-40B4-BE49-F238E27FC236}">
                <a16:creationId xmlns:a16="http://schemas.microsoft.com/office/drawing/2014/main" id="{58DB64D0-F8CD-41A0-A690-13BFE43EE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9212200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eparator 50% transpar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/>
          <p:cNvSpPr>
            <a:spLocks noGrp="1"/>
          </p:cNvSpPr>
          <p:nvPr>
            <p:ph type="pic" sz="quarter" idx="11"/>
          </p:nvPr>
        </p:nvSpPr>
        <p:spPr>
          <a:xfrm>
            <a:off x="0" y="858414"/>
            <a:ext cx="12192000" cy="5989320"/>
          </a:xfrm>
          <a:prstGeom prst="rect">
            <a:avLst/>
          </a:prstGeom>
          <a:solidFill>
            <a:srgbClr val="F3BF00">
              <a:alpha val="49804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it-IT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826B66-8BF2-45BB-AE23-4E8194445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54" y="179889"/>
            <a:ext cx="9604323" cy="777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B6034F4E-F965-4C0D-8959-4A78D83A0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50057" y="65019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3AD7C01-B994-4A99-BE98-CE15A6753CE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Segnaposto piè di pagina 2">
            <a:extLst>
              <a:ext uri="{FF2B5EF4-FFF2-40B4-BE49-F238E27FC236}">
                <a16:creationId xmlns:a16="http://schemas.microsoft.com/office/drawing/2014/main" id="{7F36440E-FEAF-43AC-B20E-05887B2558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5307839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gress char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8">
            <a:extLst>
              <a:ext uri="{FF2B5EF4-FFF2-40B4-BE49-F238E27FC236}">
                <a16:creationId xmlns:a16="http://schemas.microsoft.com/office/drawing/2014/main" id="{708B99D3-A207-45CD-ACBC-0C0401B2C5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Segnaposto immagine 2"/>
          <p:cNvSpPr>
            <a:spLocks noGrp="1"/>
          </p:cNvSpPr>
          <p:nvPr>
            <p:ph type="pic" sz="quarter" idx="14"/>
          </p:nvPr>
        </p:nvSpPr>
        <p:spPr>
          <a:xfrm>
            <a:off x="0" y="857091"/>
            <a:ext cx="6209955" cy="598932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21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1 w 10000"/>
              <a:gd name="connsiteY4" fmla="*/ 0 h 10000"/>
              <a:gd name="connsiteX0" fmla="*/ 2 w 10002"/>
              <a:gd name="connsiteY0" fmla="*/ 0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2 w 10002"/>
              <a:gd name="connsiteY4" fmla="*/ 0 h 10000"/>
              <a:gd name="connsiteX0" fmla="*/ 2 w 10002"/>
              <a:gd name="connsiteY0" fmla="*/ 0 h 10038"/>
              <a:gd name="connsiteX1" fmla="*/ 10002 w 10002"/>
              <a:gd name="connsiteY1" fmla="*/ 0 h 10038"/>
              <a:gd name="connsiteX2" fmla="*/ 7814 w 10002"/>
              <a:gd name="connsiteY2" fmla="*/ 10038 h 10038"/>
              <a:gd name="connsiteX3" fmla="*/ 2 w 10002"/>
              <a:gd name="connsiteY3" fmla="*/ 10000 h 10038"/>
              <a:gd name="connsiteX4" fmla="*/ 2 w 10002"/>
              <a:gd name="connsiteY4" fmla="*/ 0 h 10038"/>
              <a:gd name="connsiteX0" fmla="*/ 2 w 10002"/>
              <a:gd name="connsiteY0" fmla="*/ 0 h 10038"/>
              <a:gd name="connsiteX1" fmla="*/ 10002 w 10002"/>
              <a:gd name="connsiteY1" fmla="*/ 0 h 10038"/>
              <a:gd name="connsiteX2" fmla="*/ 7814 w 10002"/>
              <a:gd name="connsiteY2" fmla="*/ 10038 h 10038"/>
              <a:gd name="connsiteX3" fmla="*/ 2 w 10002"/>
              <a:gd name="connsiteY3" fmla="*/ 10000 h 10038"/>
              <a:gd name="connsiteX4" fmla="*/ 2 w 10002"/>
              <a:gd name="connsiteY4" fmla="*/ 0 h 10038"/>
              <a:gd name="connsiteX0" fmla="*/ 2 w 10002"/>
              <a:gd name="connsiteY0" fmla="*/ 0 h 10000"/>
              <a:gd name="connsiteX1" fmla="*/ 10002 w 10002"/>
              <a:gd name="connsiteY1" fmla="*/ 0 h 10000"/>
              <a:gd name="connsiteX2" fmla="*/ 7751 w 10002"/>
              <a:gd name="connsiteY2" fmla="*/ 10000 h 10000"/>
              <a:gd name="connsiteX3" fmla="*/ 2 w 10002"/>
              <a:gd name="connsiteY3" fmla="*/ 10000 h 10000"/>
              <a:gd name="connsiteX4" fmla="*/ 2 w 10002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2" h="10000">
                <a:moveTo>
                  <a:pt x="2" y="0"/>
                </a:moveTo>
                <a:lnTo>
                  <a:pt x="10002" y="0"/>
                </a:lnTo>
                <a:lnTo>
                  <a:pt x="7751" y="10000"/>
                </a:lnTo>
                <a:lnTo>
                  <a:pt x="2" y="10000"/>
                </a:lnTo>
                <a:cubicBezTo>
                  <a:pt x="9" y="6667"/>
                  <a:pt x="-5" y="3333"/>
                  <a:pt x="2" y="0"/>
                </a:cubicBezTo>
                <a:close/>
              </a:path>
            </a:pathLst>
          </a:custGeom>
          <a:solidFill>
            <a:srgbClr val="FFD500">
              <a:alpha val="50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313667" y="1969732"/>
            <a:ext cx="3682800" cy="3682800"/>
          </a:xfrm>
          <a:prstGeom prst="ellipse">
            <a:avLst/>
          </a:prstGeom>
          <a:solidFill>
            <a:srgbClr val="C6C6C6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egnaposto tabella 7"/>
          <p:cNvSpPr>
            <a:spLocks noGrp="1"/>
          </p:cNvSpPr>
          <p:nvPr>
            <p:ph type="tbl" sz="quarter" idx="15"/>
          </p:nvPr>
        </p:nvSpPr>
        <p:spPr>
          <a:xfrm>
            <a:off x="7249886" y="950400"/>
            <a:ext cx="4354125" cy="38268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130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table</a:t>
            </a:r>
            <a:endParaRPr lang="it-IT" dirty="0"/>
          </a:p>
        </p:txBody>
      </p:sp>
      <p:sp>
        <p:nvSpPr>
          <p:cNvPr id="12" name="Segnaposto grafico 11"/>
          <p:cNvSpPr>
            <a:spLocks noGrp="1"/>
          </p:cNvSpPr>
          <p:nvPr>
            <p:ph type="chart" sz="quarter" idx="16"/>
          </p:nvPr>
        </p:nvSpPr>
        <p:spPr>
          <a:xfrm>
            <a:off x="7249887" y="5652532"/>
            <a:ext cx="4354124" cy="76358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130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chart</a:t>
            </a:r>
            <a:endParaRPr lang="it-IT"/>
          </a:p>
        </p:txBody>
      </p:sp>
      <p:sp>
        <p:nvSpPr>
          <p:cNvPr id="14" name="Segnaposto tabella 13"/>
          <p:cNvSpPr>
            <a:spLocks noGrp="1"/>
          </p:cNvSpPr>
          <p:nvPr>
            <p:ph type="tbl" sz="quarter" idx="17"/>
          </p:nvPr>
        </p:nvSpPr>
        <p:spPr>
          <a:xfrm>
            <a:off x="7250566" y="4934575"/>
            <a:ext cx="4354124" cy="55721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130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table</a:t>
            </a:r>
            <a:endParaRPr lang="it-IT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E64CCC5-F333-41FC-861A-7DBFE58CE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54" y="179889"/>
            <a:ext cx="9604323" cy="777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66A996D4-EE76-4DED-B897-6C00607B9E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50057" y="65019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3AD7C01-B994-4A99-BE98-CE15A6753CE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Segnaposto piè di pagina 2">
            <a:extLst>
              <a:ext uri="{FF2B5EF4-FFF2-40B4-BE49-F238E27FC236}">
                <a16:creationId xmlns:a16="http://schemas.microsoft.com/office/drawing/2014/main" id="{4438986E-B419-4E39-B1D0-14417F0E6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6854080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gress char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/>
          <p:cNvSpPr>
            <a:spLocks noGrp="1"/>
          </p:cNvSpPr>
          <p:nvPr>
            <p:ph type="pic" sz="quarter" idx="14"/>
          </p:nvPr>
        </p:nvSpPr>
        <p:spPr>
          <a:xfrm>
            <a:off x="0" y="785257"/>
            <a:ext cx="6209955" cy="598932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21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1 w 10000"/>
              <a:gd name="connsiteY4" fmla="*/ 0 h 10000"/>
              <a:gd name="connsiteX0" fmla="*/ 2 w 10002"/>
              <a:gd name="connsiteY0" fmla="*/ 0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2 w 10002"/>
              <a:gd name="connsiteY4" fmla="*/ 0 h 10000"/>
              <a:gd name="connsiteX0" fmla="*/ 2 w 10002"/>
              <a:gd name="connsiteY0" fmla="*/ 0 h 10038"/>
              <a:gd name="connsiteX1" fmla="*/ 10002 w 10002"/>
              <a:gd name="connsiteY1" fmla="*/ 0 h 10038"/>
              <a:gd name="connsiteX2" fmla="*/ 7814 w 10002"/>
              <a:gd name="connsiteY2" fmla="*/ 10038 h 10038"/>
              <a:gd name="connsiteX3" fmla="*/ 2 w 10002"/>
              <a:gd name="connsiteY3" fmla="*/ 10000 h 10038"/>
              <a:gd name="connsiteX4" fmla="*/ 2 w 10002"/>
              <a:gd name="connsiteY4" fmla="*/ 0 h 10038"/>
              <a:gd name="connsiteX0" fmla="*/ 2 w 10002"/>
              <a:gd name="connsiteY0" fmla="*/ 0 h 10038"/>
              <a:gd name="connsiteX1" fmla="*/ 10002 w 10002"/>
              <a:gd name="connsiteY1" fmla="*/ 0 h 10038"/>
              <a:gd name="connsiteX2" fmla="*/ 7814 w 10002"/>
              <a:gd name="connsiteY2" fmla="*/ 10038 h 10038"/>
              <a:gd name="connsiteX3" fmla="*/ 2 w 10002"/>
              <a:gd name="connsiteY3" fmla="*/ 10000 h 10038"/>
              <a:gd name="connsiteX4" fmla="*/ 2 w 10002"/>
              <a:gd name="connsiteY4" fmla="*/ 0 h 10038"/>
              <a:gd name="connsiteX0" fmla="*/ 2 w 10002"/>
              <a:gd name="connsiteY0" fmla="*/ 0 h 10000"/>
              <a:gd name="connsiteX1" fmla="*/ 10002 w 10002"/>
              <a:gd name="connsiteY1" fmla="*/ 0 h 10000"/>
              <a:gd name="connsiteX2" fmla="*/ 7751 w 10002"/>
              <a:gd name="connsiteY2" fmla="*/ 10000 h 10000"/>
              <a:gd name="connsiteX3" fmla="*/ 2 w 10002"/>
              <a:gd name="connsiteY3" fmla="*/ 10000 h 10000"/>
              <a:gd name="connsiteX4" fmla="*/ 2 w 10002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2" h="10000">
                <a:moveTo>
                  <a:pt x="2" y="0"/>
                </a:moveTo>
                <a:lnTo>
                  <a:pt x="10002" y="0"/>
                </a:lnTo>
                <a:lnTo>
                  <a:pt x="7751" y="10000"/>
                </a:lnTo>
                <a:lnTo>
                  <a:pt x="2" y="10000"/>
                </a:lnTo>
                <a:cubicBezTo>
                  <a:pt x="9" y="6667"/>
                  <a:pt x="-5" y="3333"/>
                  <a:pt x="2" y="0"/>
                </a:cubicBezTo>
                <a:close/>
              </a:path>
            </a:pathLst>
          </a:custGeom>
          <a:solidFill>
            <a:srgbClr val="F3BF00">
              <a:alpha val="49804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35965" y="1138334"/>
            <a:ext cx="5333529" cy="5297529"/>
          </a:xfrm>
          <a:prstGeom prst="ellipse">
            <a:avLst/>
          </a:prstGeom>
          <a:solidFill>
            <a:srgbClr val="C6C6C6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egnaposto tabella 7"/>
          <p:cNvSpPr>
            <a:spLocks noGrp="1"/>
          </p:cNvSpPr>
          <p:nvPr>
            <p:ph type="tbl" sz="quarter" idx="15"/>
          </p:nvPr>
        </p:nvSpPr>
        <p:spPr>
          <a:xfrm>
            <a:off x="6587411" y="4273984"/>
            <a:ext cx="5016599" cy="220973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130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table</a:t>
            </a:r>
            <a:endParaRPr lang="it-IT" dirty="0"/>
          </a:p>
        </p:txBody>
      </p:sp>
      <p:sp>
        <p:nvSpPr>
          <p:cNvPr id="12" name="Segnaposto grafico 11"/>
          <p:cNvSpPr>
            <a:spLocks noGrp="1"/>
          </p:cNvSpPr>
          <p:nvPr>
            <p:ph type="chart" sz="quarter" idx="16"/>
          </p:nvPr>
        </p:nvSpPr>
        <p:spPr>
          <a:xfrm>
            <a:off x="6587413" y="964413"/>
            <a:ext cx="5016598" cy="323773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130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chart</a:t>
            </a:r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42EF16D-AB05-4D59-8925-A96DDA1D8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54" y="179889"/>
            <a:ext cx="9604323" cy="777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89F81EA2-163D-4735-A09D-3584158743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50057" y="65019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3AD7C01-B994-4A99-BE98-CE15A6753CE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Segnaposto piè di pagina 2">
            <a:extLst>
              <a:ext uri="{FF2B5EF4-FFF2-40B4-BE49-F238E27FC236}">
                <a16:creationId xmlns:a16="http://schemas.microsoft.com/office/drawing/2014/main" id="{5FA46802-9E8C-4C96-A969-1CD1253B5A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8445156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es with line separation and shad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testo 11"/>
          <p:cNvSpPr>
            <a:spLocks noGrp="1"/>
          </p:cNvSpPr>
          <p:nvPr>
            <p:ph type="body" sz="quarter" idx="10"/>
          </p:nvPr>
        </p:nvSpPr>
        <p:spPr>
          <a:xfrm>
            <a:off x="640799" y="1123200"/>
            <a:ext cx="3096000" cy="727200"/>
          </a:xfrm>
          <a:prstGeom prst="rect">
            <a:avLst/>
          </a:prstGeom>
          <a:solidFill>
            <a:srgbClr val="E3E3E3"/>
          </a:solidFill>
          <a:effectLst>
            <a:outerShdw dist="101600" dir="8100000" algn="ctr" rotWithShape="0">
              <a:srgbClr val="01B1C9"/>
            </a:outerShdw>
          </a:effectLst>
        </p:spPr>
        <p:txBody>
          <a:bodyPr anchor="ctr" anchorCtr="0">
            <a:normAutofit/>
          </a:bodyPr>
          <a:lstStyle>
            <a:lvl1pPr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Segnaposto testo 13"/>
          <p:cNvSpPr>
            <a:spLocks noGrp="1"/>
          </p:cNvSpPr>
          <p:nvPr>
            <p:ph type="body" sz="quarter" idx="11"/>
          </p:nvPr>
        </p:nvSpPr>
        <p:spPr>
          <a:xfrm>
            <a:off x="4460400" y="1123200"/>
            <a:ext cx="3096000" cy="727200"/>
          </a:xfrm>
          <a:prstGeom prst="rect">
            <a:avLst/>
          </a:prstGeom>
          <a:solidFill>
            <a:srgbClr val="E3E3E3"/>
          </a:solidFill>
          <a:effectLst>
            <a:outerShdw dist="101600" dir="8100000" algn="ctr" rotWithShape="0">
              <a:srgbClr val="FFD500"/>
            </a:outerShdw>
          </a:effectLst>
        </p:spPr>
        <p:txBody>
          <a:bodyPr anchor="ctr" anchorCtr="0">
            <a:normAutofit/>
          </a:bodyPr>
          <a:lstStyle>
            <a:lvl1pPr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2"/>
          </p:nvPr>
        </p:nvSpPr>
        <p:spPr>
          <a:xfrm>
            <a:off x="8276400" y="1123200"/>
            <a:ext cx="3096000" cy="727200"/>
          </a:xfrm>
          <a:prstGeom prst="rect">
            <a:avLst/>
          </a:prstGeom>
          <a:solidFill>
            <a:srgbClr val="E3E3E3"/>
          </a:solidFill>
          <a:effectLst>
            <a:outerShdw dist="101600" dir="8100000" algn="ctr" rotWithShape="0">
              <a:schemeClr val="bg1">
                <a:lumMod val="75000"/>
              </a:schemeClr>
            </a:outerShdw>
          </a:effectLst>
        </p:spPr>
        <p:txBody>
          <a:bodyPr anchor="ctr" anchorCtr="0">
            <a:normAutofit/>
          </a:bodyPr>
          <a:lstStyle>
            <a:lvl1pPr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8" name="Connettore 1 13"/>
          <p:cNvCxnSpPr/>
          <p:nvPr userDrawn="1"/>
        </p:nvCxnSpPr>
        <p:spPr>
          <a:xfrm>
            <a:off x="4070685" y="1131070"/>
            <a:ext cx="0" cy="248400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13"/>
          <p:cNvCxnSpPr/>
          <p:nvPr userDrawn="1"/>
        </p:nvCxnSpPr>
        <p:spPr>
          <a:xfrm>
            <a:off x="7880684" y="1130400"/>
            <a:ext cx="0" cy="248400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egnaposto testo 31"/>
          <p:cNvSpPr>
            <a:spLocks noGrp="1"/>
          </p:cNvSpPr>
          <p:nvPr>
            <p:ph type="body" sz="quarter" idx="16"/>
          </p:nvPr>
        </p:nvSpPr>
        <p:spPr>
          <a:xfrm>
            <a:off x="1389600" y="5407200"/>
            <a:ext cx="9486000" cy="730800"/>
          </a:xfrm>
          <a:prstGeom prst="rect">
            <a:avLst/>
          </a:prstGeom>
          <a:solidFill>
            <a:srgbClr val="E3E3E3"/>
          </a:solidFill>
          <a:effectLst>
            <a:outerShdw dist="101600" dir="8100000" algn="ctr" rotWithShape="0">
              <a:srgbClr val="FFD500"/>
            </a:outerShdw>
          </a:effectLst>
        </p:spPr>
        <p:txBody>
          <a:bodyPr anchor="ctr">
            <a:normAutofit/>
          </a:bodyPr>
          <a:lstStyle>
            <a:lvl1pPr algn="ctr">
              <a:buNone/>
              <a:defRPr sz="1600" b="1" i="0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Segnaposto testo 19"/>
          <p:cNvSpPr>
            <a:spLocks noGrp="1"/>
          </p:cNvSpPr>
          <p:nvPr>
            <p:ph type="body" sz="quarter" idx="17" hasCustomPrompt="1"/>
          </p:nvPr>
        </p:nvSpPr>
        <p:spPr>
          <a:xfrm>
            <a:off x="640800" y="2209575"/>
            <a:ext cx="3155950" cy="2720975"/>
          </a:xfrm>
          <a:prstGeom prst="rect">
            <a:avLst/>
          </a:prstGeom>
        </p:spPr>
        <p:txBody>
          <a:bodyPr/>
          <a:lstStyle>
            <a:lvl1pPr>
              <a:buClr>
                <a:srgbClr val="FFD500"/>
              </a:buClr>
              <a:buFont typeface="Wingdings" pitchFamily="2" charset="2"/>
              <a:buChar char="§"/>
              <a:defRPr sz="1600" i="0">
                <a:solidFill>
                  <a:schemeClr val="tx1"/>
                </a:solidFill>
              </a:defRPr>
            </a:lvl1pPr>
            <a:lvl2pPr>
              <a:buClr>
                <a:srgbClr val="E3E3E3"/>
              </a:buClr>
              <a:buFont typeface="Wingdings" pitchFamily="2" charset="2"/>
              <a:buChar char="§"/>
              <a:defRPr sz="1400" i="0"/>
            </a:lvl2pPr>
            <a:lvl3pPr>
              <a:buFont typeface="Wingdings" pitchFamily="2" charset="2"/>
              <a:buChar char="§"/>
              <a:defRPr sz="1200" i="0"/>
            </a:lvl3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 level</a:t>
            </a:r>
          </a:p>
          <a:p>
            <a:pPr lvl="2"/>
            <a:r>
              <a:rPr lang="it-IT" dirty="0"/>
              <a:t>Third level</a:t>
            </a:r>
          </a:p>
        </p:txBody>
      </p:sp>
      <p:sp>
        <p:nvSpPr>
          <p:cNvPr id="21" name="Segnaposto testo 19"/>
          <p:cNvSpPr>
            <a:spLocks noGrp="1"/>
          </p:cNvSpPr>
          <p:nvPr>
            <p:ph type="body" sz="quarter" idx="18" hasCustomPrompt="1"/>
          </p:nvPr>
        </p:nvSpPr>
        <p:spPr>
          <a:xfrm>
            <a:off x="4460400" y="2242232"/>
            <a:ext cx="3155950" cy="2720975"/>
          </a:xfrm>
          <a:prstGeom prst="rect">
            <a:avLst/>
          </a:prstGeom>
        </p:spPr>
        <p:txBody>
          <a:bodyPr/>
          <a:lstStyle>
            <a:lvl1pPr>
              <a:buClr>
                <a:srgbClr val="FFD500"/>
              </a:buClr>
              <a:buFont typeface="Wingdings" pitchFamily="2" charset="2"/>
              <a:buChar char="§"/>
              <a:defRPr sz="1600" i="0">
                <a:solidFill>
                  <a:schemeClr val="tx1"/>
                </a:solidFill>
              </a:defRPr>
            </a:lvl1pPr>
            <a:lvl2pPr>
              <a:buClr>
                <a:srgbClr val="E3E3E3"/>
              </a:buClr>
              <a:buFont typeface="Wingdings" pitchFamily="2" charset="2"/>
              <a:buChar char="§"/>
              <a:defRPr sz="1400" i="0"/>
            </a:lvl2pPr>
            <a:lvl3pPr>
              <a:buFont typeface="Wingdings" pitchFamily="2" charset="2"/>
              <a:buChar char="§"/>
              <a:defRPr sz="1200" i="0"/>
            </a:lvl3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 level</a:t>
            </a:r>
          </a:p>
          <a:p>
            <a:pPr lvl="2"/>
            <a:r>
              <a:rPr lang="it-IT" dirty="0"/>
              <a:t>Third level</a:t>
            </a:r>
          </a:p>
        </p:txBody>
      </p:sp>
      <p:sp>
        <p:nvSpPr>
          <p:cNvPr id="22" name="Segnaposto tes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8276400" y="2264004"/>
            <a:ext cx="3155950" cy="2720975"/>
          </a:xfrm>
          <a:prstGeom prst="rect">
            <a:avLst/>
          </a:prstGeom>
        </p:spPr>
        <p:txBody>
          <a:bodyPr/>
          <a:lstStyle>
            <a:lvl1pPr>
              <a:buClr>
                <a:srgbClr val="FFD500"/>
              </a:buClr>
              <a:buFont typeface="Wingdings" pitchFamily="2" charset="2"/>
              <a:buChar char="§"/>
              <a:defRPr sz="1600" i="0">
                <a:solidFill>
                  <a:schemeClr val="tx1"/>
                </a:solidFill>
              </a:defRPr>
            </a:lvl1pPr>
            <a:lvl2pPr>
              <a:buClr>
                <a:srgbClr val="E3E3E3"/>
              </a:buClr>
              <a:buFont typeface="Wingdings" pitchFamily="2" charset="2"/>
              <a:buChar char="§"/>
              <a:defRPr sz="1400" i="0"/>
            </a:lvl2pPr>
            <a:lvl3pPr>
              <a:buFont typeface="Wingdings" pitchFamily="2" charset="2"/>
              <a:buChar char="§"/>
              <a:defRPr sz="1200" i="0"/>
            </a:lvl3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 level</a:t>
            </a:r>
          </a:p>
          <a:p>
            <a:pPr lvl="2"/>
            <a:r>
              <a:rPr lang="it-IT" dirty="0"/>
              <a:t>Third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6942CEC-B03D-4250-8A31-675098541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54" y="179889"/>
            <a:ext cx="9604323" cy="777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A1D48FB2-020C-4551-B180-A17C44539C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50057" y="65019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3AD7C01-B994-4A99-BE98-CE15A6753CE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Segnaposto piè di pagina 2">
            <a:extLst>
              <a:ext uri="{FF2B5EF4-FFF2-40B4-BE49-F238E27FC236}">
                <a16:creationId xmlns:a16="http://schemas.microsoft.com/office/drawing/2014/main" id="{589678A9-5C82-4F51-912E-824310E0C1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8938081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boxes with line separation and shad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testo 11"/>
          <p:cNvSpPr>
            <a:spLocks noGrp="1"/>
          </p:cNvSpPr>
          <p:nvPr>
            <p:ph type="body" sz="quarter" idx="10"/>
          </p:nvPr>
        </p:nvSpPr>
        <p:spPr>
          <a:xfrm>
            <a:off x="640799" y="1123200"/>
            <a:ext cx="3096000" cy="727200"/>
          </a:xfrm>
          <a:prstGeom prst="rect">
            <a:avLst/>
          </a:prstGeom>
          <a:solidFill>
            <a:srgbClr val="E3E3E3"/>
          </a:solidFill>
          <a:effectLst>
            <a:outerShdw dist="101600" dir="8100000" algn="ctr" rotWithShape="0">
              <a:srgbClr val="01B1C9"/>
            </a:outerShdw>
          </a:effectLst>
        </p:spPr>
        <p:txBody>
          <a:bodyPr anchor="ctr" anchorCtr="0">
            <a:normAutofit/>
          </a:bodyPr>
          <a:lstStyle>
            <a:lvl1pPr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Segnaposto testo 13"/>
          <p:cNvSpPr>
            <a:spLocks noGrp="1"/>
          </p:cNvSpPr>
          <p:nvPr>
            <p:ph type="body" sz="quarter" idx="11"/>
          </p:nvPr>
        </p:nvSpPr>
        <p:spPr>
          <a:xfrm>
            <a:off x="4460400" y="1123200"/>
            <a:ext cx="3096000" cy="727200"/>
          </a:xfrm>
          <a:prstGeom prst="rect">
            <a:avLst/>
          </a:prstGeom>
          <a:solidFill>
            <a:srgbClr val="E3E3E3"/>
          </a:solidFill>
          <a:effectLst>
            <a:outerShdw dist="101600" dir="8100000" algn="ctr" rotWithShape="0">
              <a:srgbClr val="FFD500"/>
            </a:outerShdw>
          </a:effectLst>
        </p:spPr>
        <p:txBody>
          <a:bodyPr anchor="ctr" anchorCtr="0">
            <a:normAutofit/>
          </a:bodyPr>
          <a:lstStyle>
            <a:lvl1pPr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2"/>
          </p:nvPr>
        </p:nvSpPr>
        <p:spPr>
          <a:xfrm>
            <a:off x="8276400" y="1123200"/>
            <a:ext cx="3096000" cy="727200"/>
          </a:xfrm>
          <a:prstGeom prst="rect">
            <a:avLst/>
          </a:prstGeom>
          <a:solidFill>
            <a:srgbClr val="E3E3E3"/>
          </a:solidFill>
          <a:effectLst>
            <a:outerShdw dist="101600" dir="8100000" algn="ctr" rotWithShape="0">
              <a:schemeClr val="bg1">
                <a:lumMod val="75000"/>
              </a:schemeClr>
            </a:outerShdw>
          </a:effectLst>
        </p:spPr>
        <p:txBody>
          <a:bodyPr anchor="ctr" anchorCtr="0">
            <a:normAutofit/>
          </a:bodyPr>
          <a:lstStyle>
            <a:lvl1pPr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8" name="Connettore 1 13"/>
          <p:cNvCxnSpPr/>
          <p:nvPr userDrawn="1"/>
        </p:nvCxnSpPr>
        <p:spPr>
          <a:xfrm>
            <a:off x="4070685" y="1131070"/>
            <a:ext cx="0" cy="248400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13"/>
          <p:cNvCxnSpPr/>
          <p:nvPr userDrawn="1"/>
        </p:nvCxnSpPr>
        <p:spPr>
          <a:xfrm>
            <a:off x="7880684" y="1130400"/>
            <a:ext cx="0" cy="248400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egnaposto testo 31"/>
          <p:cNvSpPr>
            <a:spLocks noGrp="1"/>
          </p:cNvSpPr>
          <p:nvPr>
            <p:ph type="body" sz="quarter" idx="16"/>
          </p:nvPr>
        </p:nvSpPr>
        <p:spPr>
          <a:xfrm>
            <a:off x="1389600" y="5407200"/>
            <a:ext cx="9486000" cy="730800"/>
          </a:xfrm>
          <a:prstGeom prst="rect">
            <a:avLst/>
          </a:prstGeom>
          <a:solidFill>
            <a:srgbClr val="E3E3E3"/>
          </a:solidFill>
          <a:effectLst>
            <a:outerShdw dist="101600" dir="8100000" algn="ctr" rotWithShape="0">
              <a:srgbClr val="FFD500"/>
            </a:outerShdw>
          </a:effectLst>
        </p:spPr>
        <p:txBody>
          <a:bodyPr anchor="ctr">
            <a:normAutofit/>
          </a:bodyPr>
          <a:lstStyle>
            <a:lvl1pPr algn="ctr">
              <a:buNone/>
              <a:defRPr sz="1600" b="1" i="0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Segnaposto testo 19"/>
          <p:cNvSpPr>
            <a:spLocks noGrp="1"/>
          </p:cNvSpPr>
          <p:nvPr>
            <p:ph type="body" sz="quarter" idx="17" hasCustomPrompt="1"/>
          </p:nvPr>
        </p:nvSpPr>
        <p:spPr>
          <a:xfrm>
            <a:off x="640800" y="2209575"/>
            <a:ext cx="3155950" cy="2720975"/>
          </a:xfrm>
          <a:prstGeom prst="rect">
            <a:avLst/>
          </a:prstGeom>
        </p:spPr>
        <p:txBody>
          <a:bodyPr/>
          <a:lstStyle>
            <a:lvl1pPr>
              <a:buClr>
                <a:srgbClr val="FFD500"/>
              </a:buClr>
              <a:buFont typeface="Wingdings" pitchFamily="2" charset="2"/>
              <a:buChar char="§"/>
              <a:defRPr sz="1600" i="0">
                <a:solidFill>
                  <a:schemeClr val="tx1"/>
                </a:solidFill>
              </a:defRPr>
            </a:lvl1pPr>
            <a:lvl2pPr>
              <a:buClr>
                <a:srgbClr val="E3E3E3"/>
              </a:buClr>
              <a:buFont typeface="Wingdings" pitchFamily="2" charset="2"/>
              <a:buChar char="§"/>
              <a:defRPr sz="1400" i="0"/>
            </a:lvl2pPr>
            <a:lvl3pPr>
              <a:buFont typeface="Wingdings" pitchFamily="2" charset="2"/>
              <a:buChar char="§"/>
              <a:defRPr sz="1200" i="0"/>
            </a:lvl3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 level</a:t>
            </a:r>
          </a:p>
          <a:p>
            <a:pPr lvl="2"/>
            <a:r>
              <a:rPr lang="it-IT" dirty="0"/>
              <a:t>Third level</a:t>
            </a:r>
          </a:p>
        </p:txBody>
      </p:sp>
      <p:sp>
        <p:nvSpPr>
          <p:cNvPr id="21" name="Segnaposto testo 19"/>
          <p:cNvSpPr>
            <a:spLocks noGrp="1"/>
          </p:cNvSpPr>
          <p:nvPr>
            <p:ph type="body" sz="quarter" idx="18" hasCustomPrompt="1"/>
          </p:nvPr>
        </p:nvSpPr>
        <p:spPr>
          <a:xfrm>
            <a:off x="4460400" y="2242232"/>
            <a:ext cx="3155950" cy="2720975"/>
          </a:xfrm>
          <a:prstGeom prst="rect">
            <a:avLst/>
          </a:prstGeom>
        </p:spPr>
        <p:txBody>
          <a:bodyPr/>
          <a:lstStyle>
            <a:lvl1pPr>
              <a:buClr>
                <a:srgbClr val="FFD500"/>
              </a:buClr>
              <a:buFont typeface="Wingdings" pitchFamily="2" charset="2"/>
              <a:buChar char="§"/>
              <a:defRPr sz="1600" i="0">
                <a:solidFill>
                  <a:schemeClr val="tx1"/>
                </a:solidFill>
              </a:defRPr>
            </a:lvl1pPr>
            <a:lvl2pPr>
              <a:buClr>
                <a:srgbClr val="E3E3E3"/>
              </a:buClr>
              <a:buFont typeface="Wingdings" pitchFamily="2" charset="2"/>
              <a:buChar char="§"/>
              <a:defRPr sz="1400" i="0"/>
            </a:lvl2pPr>
            <a:lvl3pPr>
              <a:buFont typeface="Wingdings" pitchFamily="2" charset="2"/>
              <a:buChar char="§"/>
              <a:defRPr sz="1200" i="0"/>
            </a:lvl3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 level</a:t>
            </a:r>
          </a:p>
          <a:p>
            <a:pPr lvl="2"/>
            <a:r>
              <a:rPr lang="it-IT" dirty="0"/>
              <a:t>Third level</a:t>
            </a:r>
          </a:p>
        </p:txBody>
      </p:sp>
      <p:sp>
        <p:nvSpPr>
          <p:cNvPr id="22" name="Segnaposto tes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8276400" y="2264004"/>
            <a:ext cx="3155950" cy="2720975"/>
          </a:xfrm>
          <a:prstGeom prst="rect">
            <a:avLst/>
          </a:prstGeom>
        </p:spPr>
        <p:txBody>
          <a:bodyPr/>
          <a:lstStyle>
            <a:lvl1pPr>
              <a:buClr>
                <a:srgbClr val="FFD500"/>
              </a:buClr>
              <a:buFont typeface="Wingdings" pitchFamily="2" charset="2"/>
              <a:buChar char="§"/>
              <a:defRPr sz="1600" i="0">
                <a:solidFill>
                  <a:schemeClr val="tx1"/>
                </a:solidFill>
              </a:defRPr>
            </a:lvl1pPr>
            <a:lvl2pPr>
              <a:buClr>
                <a:srgbClr val="E3E3E3"/>
              </a:buClr>
              <a:buFont typeface="Wingdings" pitchFamily="2" charset="2"/>
              <a:buChar char="§"/>
              <a:defRPr sz="1400" i="0"/>
            </a:lvl2pPr>
            <a:lvl3pPr>
              <a:buFont typeface="Wingdings" pitchFamily="2" charset="2"/>
              <a:buChar char="§"/>
              <a:defRPr sz="1200" i="0"/>
            </a:lvl3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 level</a:t>
            </a:r>
          </a:p>
          <a:p>
            <a:pPr lvl="2"/>
            <a:r>
              <a:rPr lang="it-IT" dirty="0"/>
              <a:t>Third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F38597D-6639-4651-9FC9-D2811A24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54" y="179889"/>
            <a:ext cx="9604323" cy="77760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D9FCB306-347F-4B5E-A5EF-BA9AE0B6D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50057" y="65019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3AD7C01-B994-4A99-BE98-CE15A6753CE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Segnaposto piè di pagina 2">
            <a:extLst>
              <a:ext uri="{FF2B5EF4-FFF2-40B4-BE49-F238E27FC236}">
                <a16:creationId xmlns:a16="http://schemas.microsoft.com/office/drawing/2014/main" id="{6895FDA5-9843-400E-8C05-AD352E2642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5283246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7">
            <a:extLst>
              <a:ext uri="{FF2B5EF4-FFF2-40B4-BE49-F238E27FC236}">
                <a16:creationId xmlns:a16="http://schemas.microsoft.com/office/drawing/2014/main" id="{1AAD491E-1EA0-47EE-9B38-C36879304DBF}"/>
              </a:ext>
            </a:extLst>
          </p:cNvPr>
          <p:cNvSpPr/>
          <p:nvPr userDrawn="1"/>
        </p:nvSpPr>
        <p:spPr>
          <a:xfrm>
            <a:off x="0" y="2362200"/>
            <a:ext cx="12191999" cy="213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그림 개체 틀 6">
            <a:extLst>
              <a:ext uri="{FF2B5EF4-FFF2-40B4-BE49-F238E27FC236}">
                <a16:creationId xmlns:a16="http://schemas.microsoft.com/office/drawing/2014/main" id="{ADA58810-BEDD-4D33-B6DF-414C92F116C0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534029" y="2"/>
            <a:ext cx="6657973" cy="6857999"/>
          </a:xfrm>
          <a:custGeom>
            <a:avLst/>
            <a:gdLst>
              <a:gd name="connsiteX0" fmla="*/ 2362199 w 6657973"/>
              <a:gd name="connsiteY0" fmla="*/ 0 h 6857999"/>
              <a:gd name="connsiteX1" fmla="*/ 6657973 w 6657973"/>
              <a:gd name="connsiteY1" fmla="*/ 0 h 6857999"/>
              <a:gd name="connsiteX2" fmla="*/ 6657973 w 6657973"/>
              <a:gd name="connsiteY2" fmla="*/ 3630706 h 6857999"/>
              <a:gd name="connsiteX3" fmla="*/ 6657972 w 6657973"/>
              <a:gd name="connsiteY3" fmla="*/ 6857999 h 6857999"/>
              <a:gd name="connsiteX4" fmla="*/ 2362198 w 6657973"/>
              <a:gd name="connsiteY4" fmla="*/ 6857999 h 6857999"/>
              <a:gd name="connsiteX5" fmla="*/ 2362198 w 6657973"/>
              <a:gd name="connsiteY5" fmla="*/ 6857999 h 6857999"/>
              <a:gd name="connsiteX6" fmla="*/ 0 w 6657973"/>
              <a:gd name="connsiteY6" fmla="*/ 343853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7973" h="6857999">
                <a:moveTo>
                  <a:pt x="2362199" y="0"/>
                </a:moveTo>
                <a:lnTo>
                  <a:pt x="6657973" y="0"/>
                </a:lnTo>
                <a:lnTo>
                  <a:pt x="6657973" y="3630706"/>
                </a:lnTo>
                <a:lnTo>
                  <a:pt x="6657972" y="6857999"/>
                </a:lnTo>
                <a:lnTo>
                  <a:pt x="2362198" y="6857999"/>
                </a:lnTo>
                <a:lnTo>
                  <a:pt x="2362198" y="6857999"/>
                </a:lnTo>
                <a:lnTo>
                  <a:pt x="0" y="34385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pic>
        <p:nvPicPr>
          <p:cNvPr id="5" name="Immagine 8">
            <a:extLst>
              <a:ext uri="{FF2B5EF4-FFF2-40B4-BE49-F238E27FC236}">
                <a16:creationId xmlns:a16="http://schemas.microsoft.com/office/drawing/2014/main" id="{C902A94B-F441-4C44-A590-8C0E54C089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" y="0"/>
            <a:ext cx="12192000" cy="6857999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AD044C03-8874-4992-AEF9-F9FDB6A37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50057" y="65019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3AD7C01-B994-4A99-BE98-CE15A6753CE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1148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9FA7A-FCC0-44E8-ADF7-832DF1328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96" y="402794"/>
            <a:ext cx="5568950" cy="582613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A6C748-72DD-4C78-861F-A78C0222C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EC9F04-8F47-4F4F-A1CD-7BA9AE005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직사각형 7">
            <a:extLst>
              <a:ext uri="{FF2B5EF4-FFF2-40B4-BE49-F238E27FC236}">
                <a16:creationId xmlns:a16="http://schemas.microsoft.com/office/drawing/2014/main" id="{8B5DE974-BFF0-4731-95F9-6EEFBA0F11BE}"/>
              </a:ext>
            </a:extLst>
          </p:cNvPr>
          <p:cNvSpPr/>
          <p:nvPr userDrawn="1"/>
        </p:nvSpPr>
        <p:spPr>
          <a:xfrm>
            <a:off x="0" y="2362200"/>
            <a:ext cx="12191999" cy="213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069EA79A-7C3E-4577-896A-2E9E2230893C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534029" y="2"/>
            <a:ext cx="6657973" cy="6857999"/>
          </a:xfrm>
          <a:custGeom>
            <a:avLst/>
            <a:gdLst>
              <a:gd name="connsiteX0" fmla="*/ 2362199 w 6657973"/>
              <a:gd name="connsiteY0" fmla="*/ 0 h 6857999"/>
              <a:gd name="connsiteX1" fmla="*/ 6657973 w 6657973"/>
              <a:gd name="connsiteY1" fmla="*/ 0 h 6857999"/>
              <a:gd name="connsiteX2" fmla="*/ 6657973 w 6657973"/>
              <a:gd name="connsiteY2" fmla="*/ 3630706 h 6857999"/>
              <a:gd name="connsiteX3" fmla="*/ 6657972 w 6657973"/>
              <a:gd name="connsiteY3" fmla="*/ 6857999 h 6857999"/>
              <a:gd name="connsiteX4" fmla="*/ 2362198 w 6657973"/>
              <a:gd name="connsiteY4" fmla="*/ 6857999 h 6857999"/>
              <a:gd name="connsiteX5" fmla="*/ 2362198 w 6657973"/>
              <a:gd name="connsiteY5" fmla="*/ 6857999 h 6857999"/>
              <a:gd name="connsiteX6" fmla="*/ 0 w 6657973"/>
              <a:gd name="connsiteY6" fmla="*/ 343853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7973" h="6857999">
                <a:moveTo>
                  <a:pt x="2362199" y="0"/>
                </a:moveTo>
                <a:lnTo>
                  <a:pt x="6657973" y="0"/>
                </a:lnTo>
                <a:lnTo>
                  <a:pt x="6657973" y="3630706"/>
                </a:lnTo>
                <a:lnTo>
                  <a:pt x="6657972" y="6857999"/>
                </a:lnTo>
                <a:lnTo>
                  <a:pt x="2362198" y="6857999"/>
                </a:lnTo>
                <a:lnTo>
                  <a:pt x="2362198" y="6857999"/>
                </a:lnTo>
                <a:lnTo>
                  <a:pt x="0" y="34385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D550EE-67B9-43DA-9CFD-4C1DCE163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79816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Klogo.wm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1322" y="6381038"/>
            <a:ext cx="734521" cy="421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568608" y="6326186"/>
            <a:ext cx="539751" cy="476250"/>
          </a:xfrm>
        </p:spPr>
        <p:txBody>
          <a:bodyPr/>
          <a:lstStyle>
            <a:lvl1pPr>
              <a:defRPr sz="1000" b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2296AE5-B6D8-430E-ABF9-0697BCADBFBB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533937-0045-4FB6-AB8A-A1E2869FDFDD}"/>
              </a:ext>
            </a:extLst>
          </p:cNvPr>
          <p:cNvSpPr txBox="1"/>
          <p:nvPr userDrawn="1"/>
        </p:nvSpPr>
        <p:spPr>
          <a:xfrm>
            <a:off x="4378777" y="2584036"/>
            <a:ext cx="45520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5400" dirty="0">
                <a:solidFill>
                  <a:schemeClr val="accent1"/>
                </a:solidFill>
                <a:cs typeface="Arial" pitchFamily="34" charset="0"/>
              </a:rPr>
              <a:t>Спасибо!</a:t>
            </a:r>
            <a:endParaRPr lang="ko-KR" altLang="en-US" sz="5400" dirty="0">
              <a:solidFill>
                <a:schemeClr val="accent1"/>
              </a:solidFill>
              <a:cs typeface="Arial" pitchFamily="34" charset="0"/>
            </a:endParaRPr>
          </a:p>
          <a:p>
            <a:endParaRPr lang="en-GB" sz="5400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F7AF97-04AE-40B9-A11F-A4C8C07CE5C7}"/>
              </a:ext>
            </a:extLst>
          </p:cNvPr>
          <p:cNvSpPr/>
          <p:nvPr userDrawn="1"/>
        </p:nvSpPr>
        <p:spPr>
          <a:xfrm>
            <a:off x="0" y="3543300"/>
            <a:ext cx="12192000" cy="3314700"/>
          </a:xfrm>
          <a:prstGeom prst="rect">
            <a:avLst/>
          </a:prstGeom>
          <a:solidFill>
            <a:srgbClr val="00A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6060A9-32BC-4881-8401-DCF921156793}"/>
              </a:ext>
            </a:extLst>
          </p:cNvPr>
          <p:cNvSpPr/>
          <p:nvPr userDrawn="1"/>
        </p:nvSpPr>
        <p:spPr>
          <a:xfrm>
            <a:off x="0" y="3429000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711E5A-4231-477B-B957-50662A3E4921}"/>
              </a:ext>
            </a:extLst>
          </p:cNvPr>
          <p:cNvSpPr/>
          <p:nvPr userDrawn="1"/>
        </p:nvSpPr>
        <p:spPr>
          <a:xfrm>
            <a:off x="6096000" y="6754812"/>
            <a:ext cx="6096000" cy="103188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25939315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D951BEC-6D24-4D80-BDEE-5778CEABC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43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9E27A2-87EC-45AA-902D-31AA918DD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7512" y="6530073"/>
            <a:ext cx="80710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2A44DB-F395-4A25-91A5-3D41C0F9E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75609" y="64552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Picture 5"/>
          <p:cNvPicPr/>
          <p:nvPr userDrawn="1"/>
        </p:nvPicPr>
        <p:blipFill rotWithShape="1">
          <a:blip r:embed="rId2"/>
          <a:srcRect l="476" t="4361" r="29449" b="2303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681235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D951BEC-6D24-4D80-BDEE-5778CEABC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43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9E27A2-87EC-45AA-902D-31AA918DD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7512" y="6530073"/>
            <a:ext cx="80710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2A44DB-F395-4A25-91A5-3D41C0F9E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75609" y="64552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8264A752-70D9-434A-94B7-FF2C86E32A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6136EA-776E-4BBF-B0C3-A2681D1066F7}"/>
              </a:ext>
            </a:extLst>
          </p:cNvPr>
          <p:cNvSpPr/>
          <p:nvPr userDrawn="1"/>
        </p:nvSpPr>
        <p:spPr>
          <a:xfrm>
            <a:off x="-1" y="4244083"/>
            <a:ext cx="9757038" cy="1536700"/>
          </a:xfrm>
          <a:prstGeom prst="rect">
            <a:avLst/>
          </a:prstGeom>
          <a:solidFill>
            <a:srgbClr val="00ABC5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FE704E-4644-43BF-B6A7-320FC061E47B}"/>
              </a:ext>
            </a:extLst>
          </p:cNvPr>
          <p:cNvSpPr/>
          <p:nvPr userDrawn="1"/>
        </p:nvSpPr>
        <p:spPr>
          <a:xfrm>
            <a:off x="-1" y="5765296"/>
            <a:ext cx="8089643" cy="126853"/>
          </a:xfrm>
          <a:prstGeom prst="rect">
            <a:avLst/>
          </a:prstGeom>
          <a:solidFill>
            <a:srgbClr val="FBD741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25D9C2-03A7-4921-A754-89324102A227}"/>
              </a:ext>
            </a:extLst>
          </p:cNvPr>
          <p:cNvSpPr/>
          <p:nvPr userDrawn="1"/>
        </p:nvSpPr>
        <p:spPr>
          <a:xfrm>
            <a:off x="613037" y="5726867"/>
            <a:ext cx="215475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/>
              <a:t>© 2021 Karachaganak Petroleum Operating b.v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E10B9D07-1445-4D84-B94A-B4A83DA4509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28599" y="4731905"/>
            <a:ext cx="8848726" cy="9521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OpCom/ConCom/JOC and/or any other external/internal meetings/forums/sessions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7915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82AA-6A3C-4B7E-8611-DE58C4244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229" y="403225"/>
            <a:ext cx="4921541" cy="473075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8DEA17-3889-4D77-AD3E-7CA42BD25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862E90-CA0C-4467-8A15-A230BBAA4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A4455-E56D-4A2B-AC9E-10EA0546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05271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55B43B8-51EA-423C-AA9B-BDFD3D5151AC}"/>
              </a:ext>
            </a:extLst>
          </p:cNvPr>
          <p:cNvSpPr/>
          <p:nvPr userDrawn="1"/>
        </p:nvSpPr>
        <p:spPr>
          <a:xfrm>
            <a:off x="0" y="3535062"/>
            <a:ext cx="12192000" cy="3314700"/>
          </a:xfrm>
          <a:prstGeom prst="rect">
            <a:avLst/>
          </a:prstGeom>
          <a:solidFill>
            <a:srgbClr val="00A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28B678-13FB-4938-8058-8E21911E9D7A}"/>
              </a:ext>
            </a:extLst>
          </p:cNvPr>
          <p:cNvSpPr/>
          <p:nvPr userDrawn="1"/>
        </p:nvSpPr>
        <p:spPr>
          <a:xfrm>
            <a:off x="683568" y="4149194"/>
            <a:ext cx="770350" cy="133433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rgbClr val="00B5C9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1F3C88-6932-43FB-B127-883BE07E4F68}"/>
              </a:ext>
            </a:extLst>
          </p:cNvPr>
          <p:cNvSpPr/>
          <p:nvPr userDrawn="1"/>
        </p:nvSpPr>
        <p:spPr>
          <a:xfrm>
            <a:off x="0" y="-8238"/>
            <a:ext cx="12192000" cy="3543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AC5782-9956-4A28-9090-97585E3C4EA4}"/>
              </a:ext>
            </a:extLst>
          </p:cNvPr>
          <p:cNvSpPr/>
          <p:nvPr userDrawn="1"/>
        </p:nvSpPr>
        <p:spPr>
          <a:xfrm>
            <a:off x="0" y="3429000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F1AA14-047E-49CB-B7E7-5567060E5078}"/>
              </a:ext>
            </a:extLst>
          </p:cNvPr>
          <p:cNvSpPr/>
          <p:nvPr userDrawn="1"/>
        </p:nvSpPr>
        <p:spPr>
          <a:xfrm>
            <a:off x="6096000" y="6751938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B8C3BD-09D3-490C-8BB3-D8CC55BA09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693" y="1367471"/>
            <a:ext cx="2098907" cy="1581570"/>
          </a:xfrm>
          <a:prstGeom prst="rect">
            <a:avLst/>
          </a:prstGeom>
        </p:spPr>
      </p:pic>
      <p:sp>
        <p:nvSpPr>
          <p:cNvPr id="21" name="Titolo 1">
            <a:extLst>
              <a:ext uri="{FF2B5EF4-FFF2-40B4-BE49-F238E27FC236}">
                <a16:creationId xmlns:a16="http://schemas.microsoft.com/office/drawing/2014/main" id="{F0BB45C6-8760-4DFF-A3EC-4E4CEFF26E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0699" y="3268740"/>
            <a:ext cx="1276088" cy="1866057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ctr" eaLnBrk="1" hangingPunct="1">
              <a:defRPr lang="it-IT" sz="4000" b="1" kern="1200" dirty="0">
                <a:solidFill>
                  <a:srgbClr val="FFFFFF"/>
                </a:solidFill>
                <a:latin typeface="+mn-lt"/>
                <a:ea typeface="+mj-ea"/>
                <a:cs typeface="+mj-cs"/>
              </a:defRPr>
            </a:lvl1pPr>
          </a:lstStyle>
          <a:p>
            <a:pPr eaLnBrk="1" hangingPunct="1"/>
            <a:r>
              <a:rPr lang="en-US" altLang="en-US" sz="3600" b="1" dirty="0">
                <a:solidFill>
                  <a:srgbClr val="FFFFFF"/>
                </a:solidFill>
                <a:cs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915596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4F85D4-350A-4934-94C2-B0CF17F11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805AC1-3FF1-4AF9-8803-3CBBBFF91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4EB158-BBFC-43BB-8377-A5774A8AE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Picture Placeholder 20">
            <a:extLst>
              <a:ext uri="{FF2B5EF4-FFF2-40B4-BE49-F238E27FC236}">
                <a16:creationId xmlns:a16="http://schemas.microsoft.com/office/drawing/2014/main" id="{11C1103D-CEF6-4A34-BB84-9CD9D6AF06B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B10DB224-1BDC-4CBE-90F4-38C84831610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19">
            <a:extLst>
              <a:ext uri="{FF2B5EF4-FFF2-40B4-BE49-F238E27FC236}">
                <a16:creationId xmlns:a16="http://schemas.microsoft.com/office/drawing/2014/main" id="{0451E06C-C20B-4542-80E3-B5BF078B8A87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22077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9FA7A-FCC0-44E8-ADF7-832DF1328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96" y="402794"/>
            <a:ext cx="5568950" cy="582613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A6C748-72DD-4C78-861F-A78C0222C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EC9F04-8F47-4F4F-A1CD-7BA9AE005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직사각형 7">
            <a:extLst>
              <a:ext uri="{FF2B5EF4-FFF2-40B4-BE49-F238E27FC236}">
                <a16:creationId xmlns:a16="http://schemas.microsoft.com/office/drawing/2014/main" id="{8B5DE974-BFF0-4731-95F9-6EEFBA0F11BE}"/>
              </a:ext>
            </a:extLst>
          </p:cNvPr>
          <p:cNvSpPr/>
          <p:nvPr userDrawn="1"/>
        </p:nvSpPr>
        <p:spPr>
          <a:xfrm>
            <a:off x="0" y="2362200"/>
            <a:ext cx="12191999" cy="213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069EA79A-7C3E-4577-896A-2E9E2230893C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534029" y="2"/>
            <a:ext cx="6657973" cy="6857999"/>
          </a:xfrm>
          <a:custGeom>
            <a:avLst/>
            <a:gdLst>
              <a:gd name="connsiteX0" fmla="*/ 2362199 w 6657973"/>
              <a:gd name="connsiteY0" fmla="*/ 0 h 6857999"/>
              <a:gd name="connsiteX1" fmla="*/ 6657973 w 6657973"/>
              <a:gd name="connsiteY1" fmla="*/ 0 h 6857999"/>
              <a:gd name="connsiteX2" fmla="*/ 6657973 w 6657973"/>
              <a:gd name="connsiteY2" fmla="*/ 3630706 h 6857999"/>
              <a:gd name="connsiteX3" fmla="*/ 6657972 w 6657973"/>
              <a:gd name="connsiteY3" fmla="*/ 6857999 h 6857999"/>
              <a:gd name="connsiteX4" fmla="*/ 2362198 w 6657973"/>
              <a:gd name="connsiteY4" fmla="*/ 6857999 h 6857999"/>
              <a:gd name="connsiteX5" fmla="*/ 2362198 w 6657973"/>
              <a:gd name="connsiteY5" fmla="*/ 6857999 h 6857999"/>
              <a:gd name="connsiteX6" fmla="*/ 0 w 6657973"/>
              <a:gd name="connsiteY6" fmla="*/ 343853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7973" h="6857999">
                <a:moveTo>
                  <a:pt x="2362199" y="0"/>
                </a:moveTo>
                <a:lnTo>
                  <a:pt x="6657973" y="0"/>
                </a:lnTo>
                <a:lnTo>
                  <a:pt x="6657973" y="3630706"/>
                </a:lnTo>
                <a:lnTo>
                  <a:pt x="6657972" y="6857999"/>
                </a:lnTo>
                <a:lnTo>
                  <a:pt x="2362198" y="6857999"/>
                </a:lnTo>
                <a:lnTo>
                  <a:pt x="2362198" y="6857999"/>
                </a:lnTo>
                <a:lnTo>
                  <a:pt x="0" y="34385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D550EE-67B9-43DA-9CFD-4C1DCE163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01672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241F4F-C16C-4747-B37C-642EF39ECC44}"/>
              </a:ext>
            </a:extLst>
          </p:cNvPr>
          <p:cNvSpPr/>
          <p:nvPr userDrawn="1"/>
        </p:nvSpPr>
        <p:spPr>
          <a:xfrm>
            <a:off x="0" y="3543300"/>
            <a:ext cx="12192000" cy="3314700"/>
          </a:xfrm>
          <a:prstGeom prst="rect">
            <a:avLst/>
          </a:prstGeom>
          <a:solidFill>
            <a:srgbClr val="00A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AFE592-FBF3-49A2-95E7-8917B7DD4DF4}"/>
              </a:ext>
            </a:extLst>
          </p:cNvPr>
          <p:cNvSpPr/>
          <p:nvPr userDrawn="1"/>
        </p:nvSpPr>
        <p:spPr>
          <a:xfrm>
            <a:off x="6096000" y="6754812"/>
            <a:ext cx="6096000" cy="103188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F9BB6F-1977-43D2-802F-64D37E3FB1DE}"/>
              </a:ext>
            </a:extLst>
          </p:cNvPr>
          <p:cNvSpPr/>
          <p:nvPr userDrawn="1"/>
        </p:nvSpPr>
        <p:spPr>
          <a:xfrm>
            <a:off x="0" y="0"/>
            <a:ext cx="12192000" cy="3543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1F5FAC-9DE8-4A62-BF70-AD6851D91F31}"/>
              </a:ext>
            </a:extLst>
          </p:cNvPr>
          <p:cNvSpPr txBox="1"/>
          <p:nvPr userDrawn="1"/>
        </p:nvSpPr>
        <p:spPr>
          <a:xfrm>
            <a:off x="4378777" y="2584036"/>
            <a:ext cx="45520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chemeClr val="accent1"/>
                </a:solidFill>
                <a:cs typeface="Arial" pitchFamily="34" charset="0"/>
              </a:rPr>
              <a:t>Thank You!</a:t>
            </a:r>
            <a:endParaRPr lang="ko-KR" altLang="en-US" sz="5400" dirty="0">
              <a:solidFill>
                <a:schemeClr val="accent1"/>
              </a:solidFill>
              <a:cs typeface="Arial" pitchFamily="34" charset="0"/>
            </a:endParaRPr>
          </a:p>
          <a:p>
            <a:endParaRPr lang="en-GB" sz="5400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0FD7B9-2459-4D74-A331-FD4317680EC7}"/>
              </a:ext>
            </a:extLst>
          </p:cNvPr>
          <p:cNvSpPr/>
          <p:nvPr userDrawn="1"/>
        </p:nvSpPr>
        <p:spPr>
          <a:xfrm>
            <a:off x="0" y="3441700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3332380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C47BF2F4-F75C-4921-AC8D-AB8937033F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21963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6717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765365F8-0B0F-4281-A808-D81027A137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274" y="6525526"/>
            <a:ext cx="616226" cy="33247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EB68E-E012-4BA0-8FC2-4838E88C4766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E05C84-CEB4-4490-9EB6-4D732264E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7491"/>
            <a:ext cx="12192000" cy="832023"/>
          </a:xfrm>
          <a:prstGeom prst="rect">
            <a:avLst/>
          </a:prstGeom>
        </p:spPr>
        <p:txBody>
          <a:bodyPr/>
          <a:lstStyle>
            <a:lvl1pPr>
              <a:defRPr sz="3200" b="0" cap="none" spc="0">
                <a:ln w="0"/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>
                <a:solidFill>
                  <a:schemeClr val="accent3"/>
                </a:solidFill>
              </a:rPr>
              <a:t>Click to edit Master title style</a:t>
            </a:r>
            <a:endParaRPr lang="en-GB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4463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D951BEC-6D24-4D80-BDEE-5778CEABC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43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9E27A2-87EC-45AA-902D-31AA918DD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7512" y="6530073"/>
            <a:ext cx="80710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2A44DB-F395-4A25-91A5-3D41C0F9E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75609" y="64552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Picture 5"/>
          <p:cNvPicPr/>
          <p:nvPr userDrawn="1"/>
        </p:nvPicPr>
        <p:blipFill rotWithShape="1">
          <a:blip r:embed="rId2"/>
          <a:srcRect l="476" t="4361" r="29449" b="2303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84428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241F4F-C16C-4747-B37C-642EF39ECC44}"/>
              </a:ext>
            </a:extLst>
          </p:cNvPr>
          <p:cNvSpPr/>
          <p:nvPr userDrawn="1"/>
        </p:nvSpPr>
        <p:spPr>
          <a:xfrm>
            <a:off x="0" y="3543300"/>
            <a:ext cx="12192000" cy="3314700"/>
          </a:xfrm>
          <a:prstGeom prst="rect">
            <a:avLst/>
          </a:prstGeom>
          <a:solidFill>
            <a:srgbClr val="00A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AFE592-FBF3-49A2-95E7-8917B7DD4DF4}"/>
              </a:ext>
            </a:extLst>
          </p:cNvPr>
          <p:cNvSpPr/>
          <p:nvPr userDrawn="1"/>
        </p:nvSpPr>
        <p:spPr>
          <a:xfrm>
            <a:off x="6096000" y="6754812"/>
            <a:ext cx="6096000" cy="103188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F9BB6F-1977-43D2-802F-64D37E3FB1DE}"/>
              </a:ext>
            </a:extLst>
          </p:cNvPr>
          <p:cNvSpPr/>
          <p:nvPr userDrawn="1"/>
        </p:nvSpPr>
        <p:spPr>
          <a:xfrm>
            <a:off x="0" y="0"/>
            <a:ext cx="12192000" cy="3543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1F5FAC-9DE8-4A62-BF70-AD6851D91F31}"/>
              </a:ext>
            </a:extLst>
          </p:cNvPr>
          <p:cNvSpPr txBox="1"/>
          <p:nvPr userDrawn="1"/>
        </p:nvSpPr>
        <p:spPr>
          <a:xfrm>
            <a:off x="4378777" y="2584036"/>
            <a:ext cx="45520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chemeClr val="accent1"/>
                </a:solidFill>
                <a:cs typeface="Arial" pitchFamily="34" charset="0"/>
              </a:rPr>
              <a:t>Thank You!</a:t>
            </a:r>
            <a:endParaRPr lang="ko-KR" altLang="en-US" sz="5400" dirty="0">
              <a:solidFill>
                <a:schemeClr val="accent1"/>
              </a:solidFill>
              <a:cs typeface="Arial" pitchFamily="34" charset="0"/>
            </a:endParaRPr>
          </a:p>
          <a:p>
            <a:endParaRPr lang="en-GB" sz="5400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0FD7B9-2459-4D74-A331-FD4317680EC7}"/>
              </a:ext>
            </a:extLst>
          </p:cNvPr>
          <p:cNvSpPr/>
          <p:nvPr userDrawn="1"/>
        </p:nvSpPr>
        <p:spPr>
          <a:xfrm>
            <a:off x="0" y="3441700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32958249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D951BEC-6D24-4D80-BDEE-5778CEABC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43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9E27A2-87EC-45AA-902D-31AA918DD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7512" y="6530073"/>
            <a:ext cx="80710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2A44DB-F395-4A25-91A5-3D41C0F9E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75609" y="64552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8264A752-70D9-434A-94B7-FF2C86E32A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6136EA-776E-4BBF-B0C3-A2681D1066F7}"/>
              </a:ext>
            </a:extLst>
          </p:cNvPr>
          <p:cNvSpPr/>
          <p:nvPr userDrawn="1"/>
        </p:nvSpPr>
        <p:spPr>
          <a:xfrm>
            <a:off x="-1" y="4244083"/>
            <a:ext cx="9757038" cy="1536700"/>
          </a:xfrm>
          <a:prstGeom prst="rect">
            <a:avLst/>
          </a:prstGeom>
          <a:solidFill>
            <a:srgbClr val="00ABC5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FE704E-4644-43BF-B6A7-320FC061E47B}"/>
              </a:ext>
            </a:extLst>
          </p:cNvPr>
          <p:cNvSpPr/>
          <p:nvPr userDrawn="1"/>
        </p:nvSpPr>
        <p:spPr>
          <a:xfrm>
            <a:off x="-1" y="5765296"/>
            <a:ext cx="8089643" cy="126853"/>
          </a:xfrm>
          <a:prstGeom prst="rect">
            <a:avLst/>
          </a:prstGeom>
          <a:solidFill>
            <a:srgbClr val="FBD741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25D9C2-03A7-4921-A754-89324102A227}"/>
              </a:ext>
            </a:extLst>
          </p:cNvPr>
          <p:cNvSpPr/>
          <p:nvPr userDrawn="1"/>
        </p:nvSpPr>
        <p:spPr>
          <a:xfrm>
            <a:off x="613037" y="5726867"/>
            <a:ext cx="215475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/>
              <a:t>© 2022 Karachaganak Petroleum Operating b.v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E10B9D07-1445-4D84-B94A-B4A83DA4509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28599" y="4731905"/>
            <a:ext cx="8848726" cy="9521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OpCom/ConCom/JOC and/or any other external/internal meetings/forums/sessions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14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82AA-6A3C-4B7E-8611-DE58C4244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229" y="403225"/>
            <a:ext cx="4921541" cy="473075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8DEA17-3889-4D77-AD3E-7CA42BD25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862E90-CA0C-4467-8A15-A230BBAA4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A4455-E56D-4A2B-AC9E-10EA0546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4404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55B43B8-51EA-423C-AA9B-BDFD3D5151AC}"/>
              </a:ext>
            </a:extLst>
          </p:cNvPr>
          <p:cNvSpPr/>
          <p:nvPr userDrawn="1"/>
        </p:nvSpPr>
        <p:spPr>
          <a:xfrm>
            <a:off x="0" y="3535062"/>
            <a:ext cx="12192000" cy="3314700"/>
          </a:xfrm>
          <a:prstGeom prst="rect">
            <a:avLst/>
          </a:prstGeom>
          <a:solidFill>
            <a:srgbClr val="00A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28B678-13FB-4938-8058-8E21911E9D7A}"/>
              </a:ext>
            </a:extLst>
          </p:cNvPr>
          <p:cNvSpPr/>
          <p:nvPr userDrawn="1"/>
        </p:nvSpPr>
        <p:spPr>
          <a:xfrm>
            <a:off x="683568" y="4149194"/>
            <a:ext cx="770350" cy="133433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rgbClr val="00B5C9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1F3C88-6932-43FB-B127-883BE07E4F68}"/>
              </a:ext>
            </a:extLst>
          </p:cNvPr>
          <p:cNvSpPr/>
          <p:nvPr userDrawn="1"/>
        </p:nvSpPr>
        <p:spPr>
          <a:xfrm>
            <a:off x="0" y="-8238"/>
            <a:ext cx="12192000" cy="3543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AC5782-9956-4A28-9090-97585E3C4EA4}"/>
              </a:ext>
            </a:extLst>
          </p:cNvPr>
          <p:cNvSpPr/>
          <p:nvPr userDrawn="1"/>
        </p:nvSpPr>
        <p:spPr>
          <a:xfrm>
            <a:off x="0" y="3429000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F1AA14-047E-49CB-B7E7-5567060E5078}"/>
              </a:ext>
            </a:extLst>
          </p:cNvPr>
          <p:cNvSpPr/>
          <p:nvPr userDrawn="1"/>
        </p:nvSpPr>
        <p:spPr>
          <a:xfrm>
            <a:off x="6096000" y="6751938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B8C3BD-09D3-490C-8BB3-D8CC55BA09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693" y="1367471"/>
            <a:ext cx="2098907" cy="1581570"/>
          </a:xfrm>
          <a:prstGeom prst="rect">
            <a:avLst/>
          </a:prstGeom>
        </p:spPr>
      </p:pic>
      <p:sp>
        <p:nvSpPr>
          <p:cNvPr id="21" name="Titolo 1">
            <a:extLst>
              <a:ext uri="{FF2B5EF4-FFF2-40B4-BE49-F238E27FC236}">
                <a16:creationId xmlns:a16="http://schemas.microsoft.com/office/drawing/2014/main" id="{F0BB45C6-8760-4DFF-A3EC-4E4CEFF26E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0699" y="3268740"/>
            <a:ext cx="1276088" cy="1866057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ctr" eaLnBrk="1" hangingPunct="1">
              <a:defRPr lang="it-IT" sz="4000" b="1" kern="1200" dirty="0">
                <a:solidFill>
                  <a:srgbClr val="FFFFFF"/>
                </a:solidFill>
                <a:latin typeface="+mn-lt"/>
                <a:ea typeface="+mj-ea"/>
                <a:cs typeface="+mj-cs"/>
              </a:defRPr>
            </a:lvl1pPr>
          </a:lstStyle>
          <a:p>
            <a:pPr eaLnBrk="1" hangingPunct="1"/>
            <a:r>
              <a:rPr lang="en-US" altLang="en-US" sz="3600" b="1" dirty="0">
                <a:solidFill>
                  <a:srgbClr val="FFFFFF"/>
                </a:solidFill>
                <a:cs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890954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4F85D4-350A-4934-94C2-B0CF17F11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805AC1-3FF1-4AF9-8803-3CBBBFF91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4EB158-BBFC-43BB-8377-A5774A8AE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Picture Placeholder 20">
            <a:extLst>
              <a:ext uri="{FF2B5EF4-FFF2-40B4-BE49-F238E27FC236}">
                <a16:creationId xmlns:a16="http://schemas.microsoft.com/office/drawing/2014/main" id="{11C1103D-CEF6-4A34-BB84-9CD9D6AF06B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B10DB224-1BDC-4CBE-90F4-38C84831610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19">
            <a:extLst>
              <a:ext uri="{FF2B5EF4-FFF2-40B4-BE49-F238E27FC236}">
                <a16:creationId xmlns:a16="http://schemas.microsoft.com/office/drawing/2014/main" id="{0451E06C-C20B-4542-80E3-B5BF078B8A87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363938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9FA7A-FCC0-44E8-ADF7-832DF1328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96" y="402794"/>
            <a:ext cx="5568950" cy="582613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A6C748-72DD-4C78-861F-A78C0222C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EC9F04-8F47-4F4F-A1CD-7BA9AE005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직사각형 7">
            <a:extLst>
              <a:ext uri="{FF2B5EF4-FFF2-40B4-BE49-F238E27FC236}">
                <a16:creationId xmlns:a16="http://schemas.microsoft.com/office/drawing/2014/main" id="{8B5DE974-BFF0-4731-95F9-6EEFBA0F11BE}"/>
              </a:ext>
            </a:extLst>
          </p:cNvPr>
          <p:cNvSpPr/>
          <p:nvPr userDrawn="1"/>
        </p:nvSpPr>
        <p:spPr>
          <a:xfrm>
            <a:off x="0" y="2362200"/>
            <a:ext cx="12191999" cy="213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069EA79A-7C3E-4577-896A-2E9E2230893C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534029" y="2"/>
            <a:ext cx="6657973" cy="6857999"/>
          </a:xfrm>
          <a:custGeom>
            <a:avLst/>
            <a:gdLst>
              <a:gd name="connsiteX0" fmla="*/ 2362199 w 6657973"/>
              <a:gd name="connsiteY0" fmla="*/ 0 h 6857999"/>
              <a:gd name="connsiteX1" fmla="*/ 6657973 w 6657973"/>
              <a:gd name="connsiteY1" fmla="*/ 0 h 6857999"/>
              <a:gd name="connsiteX2" fmla="*/ 6657973 w 6657973"/>
              <a:gd name="connsiteY2" fmla="*/ 3630706 h 6857999"/>
              <a:gd name="connsiteX3" fmla="*/ 6657972 w 6657973"/>
              <a:gd name="connsiteY3" fmla="*/ 6857999 h 6857999"/>
              <a:gd name="connsiteX4" fmla="*/ 2362198 w 6657973"/>
              <a:gd name="connsiteY4" fmla="*/ 6857999 h 6857999"/>
              <a:gd name="connsiteX5" fmla="*/ 2362198 w 6657973"/>
              <a:gd name="connsiteY5" fmla="*/ 6857999 h 6857999"/>
              <a:gd name="connsiteX6" fmla="*/ 0 w 6657973"/>
              <a:gd name="connsiteY6" fmla="*/ 343853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7973" h="6857999">
                <a:moveTo>
                  <a:pt x="2362199" y="0"/>
                </a:moveTo>
                <a:lnTo>
                  <a:pt x="6657973" y="0"/>
                </a:lnTo>
                <a:lnTo>
                  <a:pt x="6657973" y="3630706"/>
                </a:lnTo>
                <a:lnTo>
                  <a:pt x="6657972" y="6857999"/>
                </a:lnTo>
                <a:lnTo>
                  <a:pt x="2362198" y="6857999"/>
                </a:lnTo>
                <a:lnTo>
                  <a:pt x="2362198" y="6857999"/>
                </a:lnTo>
                <a:lnTo>
                  <a:pt x="0" y="34385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D550EE-67B9-43DA-9CFD-4C1DCE163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92249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241F4F-C16C-4747-B37C-642EF39ECC44}"/>
              </a:ext>
            </a:extLst>
          </p:cNvPr>
          <p:cNvSpPr/>
          <p:nvPr userDrawn="1"/>
        </p:nvSpPr>
        <p:spPr>
          <a:xfrm>
            <a:off x="0" y="3543300"/>
            <a:ext cx="12192000" cy="3314700"/>
          </a:xfrm>
          <a:prstGeom prst="rect">
            <a:avLst/>
          </a:prstGeom>
          <a:solidFill>
            <a:srgbClr val="00A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AFE592-FBF3-49A2-95E7-8917B7DD4DF4}"/>
              </a:ext>
            </a:extLst>
          </p:cNvPr>
          <p:cNvSpPr/>
          <p:nvPr userDrawn="1"/>
        </p:nvSpPr>
        <p:spPr>
          <a:xfrm>
            <a:off x="6096000" y="6754812"/>
            <a:ext cx="6096000" cy="103188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F9BB6F-1977-43D2-802F-64D37E3FB1DE}"/>
              </a:ext>
            </a:extLst>
          </p:cNvPr>
          <p:cNvSpPr/>
          <p:nvPr userDrawn="1"/>
        </p:nvSpPr>
        <p:spPr>
          <a:xfrm>
            <a:off x="0" y="0"/>
            <a:ext cx="12192000" cy="3543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1F5FAC-9DE8-4A62-BF70-AD6851D91F31}"/>
              </a:ext>
            </a:extLst>
          </p:cNvPr>
          <p:cNvSpPr txBox="1"/>
          <p:nvPr userDrawn="1"/>
        </p:nvSpPr>
        <p:spPr>
          <a:xfrm>
            <a:off x="4378777" y="2584036"/>
            <a:ext cx="45520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chemeClr val="accent1"/>
                </a:solidFill>
                <a:cs typeface="Arial" pitchFamily="34" charset="0"/>
              </a:rPr>
              <a:t>Thank You!</a:t>
            </a:r>
            <a:endParaRPr lang="ko-KR" altLang="en-US" sz="5400" dirty="0">
              <a:solidFill>
                <a:schemeClr val="accent1"/>
              </a:solidFill>
              <a:cs typeface="Arial" pitchFamily="34" charset="0"/>
            </a:endParaRPr>
          </a:p>
          <a:p>
            <a:endParaRPr lang="en-GB" sz="5400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0FD7B9-2459-4D74-A331-FD4317680EC7}"/>
              </a:ext>
            </a:extLst>
          </p:cNvPr>
          <p:cNvSpPr/>
          <p:nvPr userDrawn="1"/>
        </p:nvSpPr>
        <p:spPr>
          <a:xfrm>
            <a:off x="0" y="3441700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15443051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D951BEC-6D24-4D80-BDEE-5778CEABC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43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9E27A2-87EC-45AA-902D-31AA918DD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7512" y="6530073"/>
            <a:ext cx="80710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2A44DB-F395-4A25-91A5-3D41C0F9E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75609" y="64552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8264A752-70D9-434A-94B7-FF2C86E32A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6136EA-776E-4BBF-B0C3-A2681D1066F7}"/>
              </a:ext>
            </a:extLst>
          </p:cNvPr>
          <p:cNvSpPr/>
          <p:nvPr userDrawn="1"/>
        </p:nvSpPr>
        <p:spPr>
          <a:xfrm>
            <a:off x="-1" y="4244083"/>
            <a:ext cx="9757038" cy="1536700"/>
          </a:xfrm>
          <a:prstGeom prst="rect">
            <a:avLst/>
          </a:prstGeom>
          <a:solidFill>
            <a:srgbClr val="00ABC5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FE704E-4644-43BF-B6A7-320FC061E47B}"/>
              </a:ext>
            </a:extLst>
          </p:cNvPr>
          <p:cNvSpPr/>
          <p:nvPr userDrawn="1"/>
        </p:nvSpPr>
        <p:spPr>
          <a:xfrm>
            <a:off x="-1" y="5765296"/>
            <a:ext cx="8089643" cy="126853"/>
          </a:xfrm>
          <a:prstGeom prst="rect">
            <a:avLst/>
          </a:prstGeom>
          <a:solidFill>
            <a:srgbClr val="FBD741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25D9C2-03A7-4921-A754-89324102A227}"/>
              </a:ext>
            </a:extLst>
          </p:cNvPr>
          <p:cNvSpPr/>
          <p:nvPr userDrawn="1"/>
        </p:nvSpPr>
        <p:spPr>
          <a:xfrm>
            <a:off x="613037" y="5726867"/>
            <a:ext cx="215475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/>
              <a:t>© 2022 Karachaganak Petroleum Operating b.v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E10B9D07-1445-4D84-B94A-B4A83DA4509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28599" y="4731905"/>
            <a:ext cx="8848726" cy="9521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OpCom/ConCom/JOC and/or any other external/internal meetings/forums/sessions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1104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82AA-6A3C-4B7E-8611-DE58C4244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229" y="403225"/>
            <a:ext cx="4921541" cy="473075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8DEA17-3889-4D77-AD3E-7CA42BD25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862E90-CA0C-4467-8A15-A230BBAA4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A4455-E56D-4A2B-AC9E-10EA0546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03749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55B43B8-51EA-423C-AA9B-BDFD3D5151AC}"/>
              </a:ext>
            </a:extLst>
          </p:cNvPr>
          <p:cNvSpPr/>
          <p:nvPr userDrawn="1"/>
        </p:nvSpPr>
        <p:spPr>
          <a:xfrm>
            <a:off x="0" y="3535062"/>
            <a:ext cx="12192000" cy="3314700"/>
          </a:xfrm>
          <a:prstGeom prst="rect">
            <a:avLst/>
          </a:prstGeom>
          <a:solidFill>
            <a:srgbClr val="00A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28B678-13FB-4938-8058-8E21911E9D7A}"/>
              </a:ext>
            </a:extLst>
          </p:cNvPr>
          <p:cNvSpPr/>
          <p:nvPr userDrawn="1"/>
        </p:nvSpPr>
        <p:spPr>
          <a:xfrm>
            <a:off x="683568" y="4149194"/>
            <a:ext cx="770350" cy="133433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rgbClr val="00B5C9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1F3C88-6932-43FB-B127-883BE07E4F68}"/>
              </a:ext>
            </a:extLst>
          </p:cNvPr>
          <p:cNvSpPr/>
          <p:nvPr userDrawn="1"/>
        </p:nvSpPr>
        <p:spPr>
          <a:xfrm>
            <a:off x="0" y="-8238"/>
            <a:ext cx="12192000" cy="3543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AC5782-9956-4A28-9090-97585E3C4EA4}"/>
              </a:ext>
            </a:extLst>
          </p:cNvPr>
          <p:cNvSpPr/>
          <p:nvPr userDrawn="1"/>
        </p:nvSpPr>
        <p:spPr>
          <a:xfrm>
            <a:off x="0" y="3429000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F1AA14-047E-49CB-B7E7-5567060E5078}"/>
              </a:ext>
            </a:extLst>
          </p:cNvPr>
          <p:cNvSpPr/>
          <p:nvPr userDrawn="1"/>
        </p:nvSpPr>
        <p:spPr>
          <a:xfrm>
            <a:off x="6096000" y="6751938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B8C3BD-09D3-490C-8BB3-D8CC55BA09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693" y="1367471"/>
            <a:ext cx="2098907" cy="1581570"/>
          </a:xfrm>
          <a:prstGeom prst="rect">
            <a:avLst/>
          </a:prstGeom>
        </p:spPr>
      </p:pic>
      <p:sp>
        <p:nvSpPr>
          <p:cNvPr id="21" name="Titolo 1">
            <a:extLst>
              <a:ext uri="{FF2B5EF4-FFF2-40B4-BE49-F238E27FC236}">
                <a16:creationId xmlns:a16="http://schemas.microsoft.com/office/drawing/2014/main" id="{F0BB45C6-8760-4DFF-A3EC-4E4CEFF26E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0699" y="3268740"/>
            <a:ext cx="1276088" cy="1866057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ctr" eaLnBrk="1" hangingPunct="1">
              <a:defRPr lang="it-IT" sz="4000" b="1" kern="1200" dirty="0">
                <a:solidFill>
                  <a:srgbClr val="FFFFFF"/>
                </a:solidFill>
                <a:latin typeface="+mn-lt"/>
                <a:ea typeface="+mj-ea"/>
                <a:cs typeface="+mj-cs"/>
              </a:defRPr>
            </a:lvl1pPr>
          </a:lstStyle>
          <a:p>
            <a:pPr eaLnBrk="1" hangingPunct="1"/>
            <a:r>
              <a:rPr lang="en-US" altLang="en-US" sz="3600" b="1" dirty="0">
                <a:solidFill>
                  <a:srgbClr val="FFFFFF"/>
                </a:solidFill>
                <a:cs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216370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4F85D4-350A-4934-94C2-B0CF17F11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805AC1-3FF1-4AF9-8803-3CBBBFF91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4EB158-BBFC-43BB-8377-A5774A8AE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Picture Placeholder 20">
            <a:extLst>
              <a:ext uri="{FF2B5EF4-FFF2-40B4-BE49-F238E27FC236}">
                <a16:creationId xmlns:a16="http://schemas.microsoft.com/office/drawing/2014/main" id="{11C1103D-CEF6-4A34-BB84-9CD9D6AF06B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B10DB224-1BDC-4CBE-90F4-38C84831610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19">
            <a:extLst>
              <a:ext uri="{FF2B5EF4-FFF2-40B4-BE49-F238E27FC236}">
                <a16:creationId xmlns:a16="http://schemas.microsoft.com/office/drawing/2014/main" id="{0451E06C-C20B-4542-80E3-B5BF078B8A87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34364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C47BF2F4-F75C-4921-AC8D-AB8937033F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21963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6717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765365F8-0B0F-4281-A808-D81027A137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274" y="6525526"/>
            <a:ext cx="616226" cy="33247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EB68E-E012-4BA0-8FC2-4838E88C4766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E05C84-CEB4-4490-9EB6-4D732264E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7491"/>
            <a:ext cx="12192000" cy="832023"/>
          </a:xfrm>
          <a:prstGeom prst="rect">
            <a:avLst/>
          </a:prstGeom>
        </p:spPr>
        <p:txBody>
          <a:bodyPr/>
          <a:lstStyle>
            <a:lvl1pPr>
              <a:defRPr sz="3200" b="0" cap="none" spc="0">
                <a:ln w="0"/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594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9FA7A-FCC0-44E8-ADF7-832DF1328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96" y="402794"/>
            <a:ext cx="5568950" cy="582613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A6C748-72DD-4C78-861F-A78C0222C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EC9F04-8F47-4F4F-A1CD-7BA9AE005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직사각형 7">
            <a:extLst>
              <a:ext uri="{FF2B5EF4-FFF2-40B4-BE49-F238E27FC236}">
                <a16:creationId xmlns:a16="http://schemas.microsoft.com/office/drawing/2014/main" id="{8B5DE974-BFF0-4731-95F9-6EEFBA0F11BE}"/>
              </a:ext>
            </a:extLst>
          </p:cNvPr>
          <p:cNvSpPr/>
          <p:nvPr userDrawn="1"/>
        </p:nvSpPr>
        <p:spPr>
          <a:xfrm>
            <a:off x="0" y="2362200"/>
            <a:ext cx="12191999" cy="213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069EA79A-7C3E-4577-896A-2E9E2230893C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534029" y="2"/>
            <a:ext cx="6657973" cy="6857999"/>
          </a:xfrm>
          <a:custGeom>
            <a:avLst/>
            <a:gdLst>
              <a:gd name="connsiteX0" fmla="*/ 2362199 w 6657973"/>
              <a:gd name="connsiteY0" fmla="*/ 0 h 6857999"/>
              <a:gd name="connsiteX1" fmla="*/ 6657973 w 6657973"/>
              <a:gd name="connsiteY1" fmla="*/ 0 h 6857999"/>
              <a:gd name="connsiteX2" fmla="*/ 6657973 w 6657973"/>
              <a:gd name="connsiteY2" fmla="*/ 3630706 h 6857999"/>
              <a:gd name="connsiteX3" fmla="*/ 6657972 w 6657973"/>
              <a:gd name="connsiteY3" fmla="*/ 6857999 h 6857999"/>
              <a:gd name="connsiteX4" fmla="*/ 2362198 w 6657973"/>
              <a:gd name="connsiteY4" fmla="*/ 6857999 h 6857999"/>
              <a:gd name="connsiteX5" fmla="*/ 2362198 w 6657973"/>
              <a:gd name="connsiteY5" fmla="*/ 6857999 h 6857999"/>
              <a:gd name="connsiteX6" fmla="*/ 0 w 6657973"/>
              <a:gd name="connsiteY6" fmla="*/ 343853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7973" h="6857999">
                <a:moveTo>
                  <a:pt x="2362199" y="0"/>
                </a:moveTo>
                <a:lnTo>
                  <a:pt x="6657973" y="0"/>
                </a:lnTo>
                <a:lnTo>
                  <a:pt x="6657973" y="3630706"/>
                </a:lnTo>
                <a:lnTo>
                  <a:pt x="6657972" y="6857999"/>
                </a:lnTo>
                <a:lnTo>
                  <a:pt x="2362198" y="6857999"/>
                </a:lnTo>
                <a:lnTo>
                  <a:pt x="2362198" y="6857999"/>
                </a:lnTo>
                <a:lnTo>
                  <a:pt x="0" y="34385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D550EE-67B9-43DA-9CFD-4C1DCE163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90621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241F4F-C16C-4747-B37C-642EF39ECC44}"/>
              </a:ext>
            </a:extLst>
          </p:cNvPr>
          <p:cNvSpPr/>
          <p:nvPr userDrawn="1"/>
        </p:nvSpPr>
        <p:spPr>
          <a:xfrm>
            <a:off x="0" y="3543300"/>
            <a:ext cx="12192000" cy="3314700"/>
          </a:xfrm>
          <a:prstGeom prst="rect">
            <a:avLst/>
          </a:prstGeom>
          <a:solidFill>
            <a:srgbClr val="00A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AFE592-FBF3-49A2-95E7-8917B7DD4DF4}"/>
              </a:ext>
            </a:extLst>
          </p:cNvPr>
          <p:cNvSpPr/>
          <p:nvPr userDrawn="1"/>
        </p:nvSpPr>
        <p:spPr>
          <a:xfrm>
            <a:off x="6096000" y="6754812"/>
            <a:ext cx="6096000" cy="103188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F9BB6F-1977-43D2-802F-64D37E3FB1DE}"/>
              </a:ext>
            </a:extLst>
          </p:cNvPr>
          <p:cNvSpPr/>
          <p:nvPr userDrawn="1"/>
        </p:nvSpPr>
        <p:spPr>
          <a:xfrm>
            <a:off x="0" y="0"/>
            <a:ext cx="12192000" cy="3543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1F5FAC-9DE8-4A62-BF70-AD6851D91F31}"/>
              </a:ext>
            </a:extLst>
          </p:cNvPr>
          <p:cNvSpPr txBox="1"/>
          <p:nvPr userDrawn="1"/>
        </p:nvSpPr>
        <p:spPr>
          <a:xfrm>
            <a:off x="4378777" y="2584036"/>
            <a:ext cx="45520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chemeClr val="accent1"/>
                </a:solidFill>
                <a:cs typeface="Arial" pitchFamily="34" charset="0"/>
              </a:rPr>
              <a:t>Thank You!</a:t>
            </a:r>
            <a:endParaRPr lang="ko-KR" altLang="en-US" sz="5400" dirty="0">
              <a:solidFill>
                <a:schemeClr val="accent1"/>
              </a:solidFill>
              <a:cs typeface="Arial" pitchFamily="34" charset="0"/>
            </a:endParaRPr>
          </a:p>
          <a:p>
            <a:endParaRPr lang="en-GB" sz="5400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0FD7B9-2459-4D74-A331-FD4317680EC7}"/>
              </a:ext>
            </a:extLst>
          </p:cNvPr>
          <p:cNvSpPr/>
          <p:nvPr userDrawn="1"/>
        </p:nvSpPr>
        <p:spPr>
          <a:xfrm>
            <a:off x="0" y="3441700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30389204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C47BF2F4-F75C-4921-AC8D-AB8937033F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21963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6717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765365F8-0B0F-4281-A808-D81027A137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274" y="6525526"/>
            <a:ext cx="616226" cy="33247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EB68E-E012-4BA0-8FC2-4838E88C4766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E05C84-CEB4-4490-9EB6-4D732264E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7491"/>
            <a:ext cx="12192000" cy="832023"/>
          </a:xfrm>
          <a:prstGeom prst="rect">
            <a:avLst/>
          </a:prstGeom>
        </p:spPr>
        <p:txBody>
          <a:bodyPr/>
          <a:lstStyle>
            <a:lvl1pPr>
              <a:defRPr sz="3200" b="0" cap="none" spc="0">
                <a:ln w="0"/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0783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6E27E7-CC38-4027-931D-60332C9F01EE}"/>
              </a:ext>
            </a:extLst>
          </p:cNvPr>
          <p:cNvSpPr/>
          <p:nvPr userDrawn="1"/>
        </p:nvSpPr>
        <p:spPr>
          <a:xfrm>
            <a:off x="0" y="2266689"/>
            <a:ext cx="12192000" cy="3314700"/>
          </a:xfrm>
          <a:prstGeom prst="rect">
            <a:avLst/>
          </a:prstGeom>
          <a:solidFill>
            <a:srgbClr val="00A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C44B6A-AE27-49EB-88BC-311AE80A2A3D}"/>
              </a:ext>
            </a:extLst>
          </p:cNvPr>
          <p:cNvSpPr/>
          <p:nvPr userDrawn="1"/>
        </p:nvSpPr>
        <p:spPr>
          <a:xfrm>
            <a:off x="0" y="3429000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96A4FB-8760-48CD-BD01-1895C21C26C4}"/>
              </a:ext>
            </a:extLst>
          </p:cNvPr>
          <p:cNvSpPr/>
          <p:nvPr userDrawn="1"/>
        </p:nvSpPr>
        <p:spPr>
          <a:xfrm>
            <a:off x="683568" y="4149194"/>
            <a:ext cx="770350" cy="133433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rgbClr val="00B5C9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915E9B-C567-4570-9ED5-511D2ECB10D3}"/>
              </a:ext>
            </a:extLst>
          </p:cNvPr>
          <p:cNvSpPr/>
          <p:nvPr userDrawn="1"/>
        </p:nvSpPr>
        <p:spPr>
          <a:xfrm>
            <a:off x="6096000" y="5581389"/>
            <a:ext cx="6096000" cy="103188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AD4F9E-6EC6-4CDA-B42A-833E27CB1001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58B94E-595B-4CDB-86C7-146594FB69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93" y="1352392"/>
            <a:ext cx="2098907" cy="158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146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7C981FE-A801-4FF1-8F20-E5072BE11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2023"/>
          </a:xfrm>
          <a:prstGeom prst="rect">
            <a:avLst/>
          </a:prstGeom>
        </p:spPr>
        <p:txBody>
          <a:bodyPr/>
          <a:lstStyle>
            <a:lvl1pPr>
              <a:defRPr sz="32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8CEE3DB-810A-49DE-ACD1-191C20D099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50057" y="65019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3AD7C01-B994-4A99-BE98-CE15A6753CE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Segnaposto piè di pagina 2">
            <a:extLst>
              <a:ext uri="{FF2B5EF4-FFF2-40B4-BE49-F238E27FC236}">
                <a16:creationId xmlns:a16="http://schemas.microsoft.com/office/drawing/2014/main" id="{D10514F8-844A-4E46-B992-14F53EF08F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88389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BC Light 1">
    <p:bg>
      <p:bgPr>
        <a:solidFill>
          <a:srgbClr val="F8F8F8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and grey background with gears and lines&#10;&#10;Description automatically generated">
            <a:extLst>
              <a:ext uri="{FF2B5EF4-FFF2-40B4-BE49-F238E27FC236}">
                <a16:creationId xmlns:a16="http://schemas.microsoft.com/office/drawing/2014/main" id="{9C72D5C6-803A-E4F4-78E7-5A307C52EC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88" b="7888"/>
          <a:stretch/>
        </p:blipFill>
        <p:spPr>
          <a:xfrm flipH="1">
            <a:off x="0" y="-1"/>
            <a:ext cx="12192003" cy="6858001"/>
          </a:xfrm>
          <a:prstGeom prst="rect">
            <a:avLst/>
          </a:prstGeom>
        </p:spPr>
      </p:pic>
      <p:sp>
        <p:nvSpPr>
          <p:cNvPr id="10" name="Flowchart: Manual Input 9">
            <a:extLst>
              <a:ext uri="{FF2B5EF4-FFF2-40B4-BE49-F238E27FC236}">
                <a16:creationId xmlns:a16="http://schemas.microsoft.com/office/drawing/2014/main" id="{617BDF50-9BCB-3201-3C9A-06B744389C3E}"/>
              </a:ext>
            </a:extLst>
          </p:cNvPr>
          <p:cNvSpPr/>
          <p:nvPr userDrawn="1"/>
        </p:nvSpPr>
        <p:spPr>
          <a:xfrm rot="16200000" flipV="1">
            <a:off x="2431145" y="-2431143"/>
            <a:ext cx="6386286" cy="11248573"/>
          </a:xfrm>
          <a:prstGeom prst="flowChartManualInput">
            <a:avLst/>
          </a:prstGeom>
          <a:solidFill>
            <a:srgbClr val="066A9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082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BC Light 1">
    <p:bg>
      <p:bgPr>
        <a:solidFill>
          <a:srgbClr val="F8F8F8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circular design&#10;&#10;Description automatically generated">
            <a:extLst>
              <a:ext uri="{FF2B5EF4-FFF2-40B4-BE49-F238E27FC236}">
                <a16:creationId xmlns:a16="http://schemas.microsoft.com/office/drawing/2014/main" id="{1B85DC37-2991-4F9C-0EA4-D7644D2F3F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6" t="4364" r="6665" b="17084"/>
          <a:stretch/>
        </p:blipFill>
        <p:spPr>
          <a:xfrm>
            <a:off x="-7" y="0"/>
            <a:ext cx="12192002" cy="6858000"/>
          </a:xfrm>
          <a:prstGeom prst="rect">
            <a:avLst/>
          </a:prstGeom>
        </p:spPr>
      </p:pic>
      <p:sp>
        <p:nvSpPr>
          <p:cNvPr id="10" name="Flowchart: Manual Input 9">
            <a:extLst>
              <a:ext uri="{FF2B5EF4-FFF2-40B4-BE49-F238E27FC236}">
                <a16:creationId xmlns:a16="http://schemas.microsoft.com/office/drawing/2014/main" id="{617BDF50-9BCB-3201-3C9A-06B744389C3E}"/>
              </a:ext>
            </a:extLst>
          </p:cNvPr>
          <p:cNvSpPr/>
          <p:nvPr userDrawn="1"/>
        </p:nvSpPr>
        <p:spPr>
          <a:xfrm rot="16200000" flipV="1">
            <a:off x="2241547" y="-2241557"/>
            <a:ext cx="6858001" cy="11341108"/>
          </a:xfrm>
          <a:prstGeom prst="flowChartManualInput">
            <a:avLst/>
          </a:prstGeom>
          <a:solidFill>
            <a:srgbClr val="066A9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242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BC Light 1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circular design&#10;&#10;Description automatically generated">
            <a:extLst>
              <a:ext uri="{FF2B5EF4-FFF2-40B4-BE49-F238E27FC236}">
                <a16:creationId xmlns:a16="http://schemas.microsoft.com/office/drawing/2014/main" id="{DFB356C8-2C8F-28A4-3454-66439AA653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42" y="3933371"/>
            <a:ext cx="5323557" cy="2924629"/>
          </a:xfrm>
          <a:prstGeom prst="rect">
            <a:avLst/>
          </a:prstGeom>
        </p:spPr>
      </p:pic>
      <p:sp>
        <p:nvSpPr>
          <p:cNvPr id="4" name="Flowchart: Manual Input 3">
            <a:extLst>
              <a:ext uri="{FF2B5EF4-FFF2-40B4-BE49-F238E27FC236}">
                <a16:creationId xmlns:a16="http://schemas.microsoft.com/office/drawing/2014/main" id="{0913CBF5-E24B-9EF7-5337-A485693B2027}"/>
              </a:ext>
            </a:extLst>
          </p:cNvPr>
          <p:cNvSpPr/>
          <p:nvPr userDrawn="1"/>
        </p:nvSpPr>
        <p:spPr>
          <a:xfrm rot="16200000" flipV="1">
            <a:off x="2501899" y="-2501901"/>
            <a:ext cx="6858000" cy="11861802"/>
          </a:xfrm>
          <a:prstGeom prst="flowChartManualInput">
            <a:avLst/>
          </a:prstGeom>
          <a:gradFill flip="none" rotWithShape="0">
            <a:gsLst>
              <a:gs pos="0">
                <a:srgbClr val="066A95">
                  <a:lumMod val="100000"/>
                </a:srgbClr>
              </a:gs>
              <a:gs pos="100000">
                <a:srgbClr val="48C7EA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rgbClr val="D0EDF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8323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BC Light 1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circular design&#10;&#10;Description automatically generated">
            <a:extLst>
              <a:ext uri="{FF2B5EF4-FFF2-40B4-BE49-F238E27FC236}">
                <a16:creationId xmlns:a16="http://schemas.microsoft.com/office/drawing/2014/main" id="{3B248907-DE43-9F98-BDC1-0D229B81E2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6" t="4364" r="6665" b="17084"/>
          <a:stretch/>
        </p:blipFill>
        <p:spPr>
          <a:xfrm>
            <a:off x="-3" y="-1"/>
            <a:ext cx="12192002" cy="6858000"/>
          </a:xfrm>
          <a:prstGeom prst="rect">
            <a:avLst/>
          </a:prstGeom>
        </p:spPr>
      </p:pic>
      <p:sp>
        <p:nvSpPr>
          <p:cNvPr id="4" name="Flowchart: Manual Input 3">
            <a:extLst>
              <a:ext uri="{FF2B5EF4-FFF2-40B4-BE49-F238E27FC236}">
                <a16:creationId xmlns:a16="http://schemas.microsoft.com/office/drawing/2014/main" id="{0913CBF5-E24B-9EF7-5337-A485693B2027}"/>
              </a:ext>
            </a:extLst>
          </p:cNvPr>
          <p:cNvSpPr/>
          <p:nvPr userDrawn="1"/>
        </p:nvSpPr>
        <p:spPr>
          <a:xfrm rot="16200000" flipV="1">
            <a:off x="1692518" y="-1692522"/>
            <a:ext cx="6858000" cy="10243043"/>
          </a:xfrm>
          <a:prstGeom prst="flowChartManualInput">
            <a:avLst/>
          </a:prstGeom>
          <a:gradFill flip="none" rotWithShape="0">
            <a:gsLst>
              <a:gs pos="0">
                <a:srgbClr val="066A95">
                  <a:lumMod val="100000"/>
                </a:srgbClr>
              </a:gs>
              <a:gs pos="100000">
                <a:srgbClr val="48C7EA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rgbClr val="D0EDF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7">
            <a:extLst>
              <a:ext uri="{FF2B5EF4-FFF2-40B4-BE49-F238E27FC236}">
                <a16:creationId xmlns:a16="http://schemas.microsoft.com/office/drawing/2014/main" id="{6135D9AF-D845-6023-51CC-7811D0ED1A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520" y="909271"/>
            <a:ext cx="3133995" cy="903914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22309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BC Light 1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and grey background with gears and lines&#10;&#10;Description automatically generated">
            <a:extLst>
              <a:ext uri="{FF2B5EF4-FFF2-40B4-BE49-F238E27FC236}">
                <a16:creationId xmlns:a16="http://schemas.microsoft.com/office/drawing/2014/main" id="{B46CF1CD-0905-325C-670E-1D47665173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88" b="7888"/>
          <a:stretch/>
        </p:blipFill>
        <p:spPr>
          <a:xfrm flipH="1">
            <a:off x="0" y="-1"/>
            <a:ext cx="12192003" cy="6858001"/>
          </a:xfrm>
          <a:prstGeom prst="rect">
            <a:avLst/>
          </a:prstGeom>
        </p:spPr>
      </p:pic>
      <p:sp>
        <p:nvSpPr>
          <p:cNvPr id="4" name="Flowchart: Manual Input 3">
            <a:extLst>
              <a:ext uri="{FF2B5EF4-FFF2-40B4-BE49-F238E27FC236}">
                <a16:creationId xmlns:a16="http://schemas.microsoft.com/office/drawing/2014/main" id="{0913CBF5-E24B-9EF7-5337-A485693B2027}"/>
              </a:ext>
            </a:extLst>
          </p:cNvPr>
          <p:cNvSpPr/>
          <p:nvPr userDrawn="1"/>
        </p:nvSpPr>
        <p:spPr>
          <a:xfrm rot="16200000" flipV="1">
            <a:off x="2624991" y="-2624994"/>
            <a:ext cx="6611814" cy="11861802"/>
          </a:xfrm>
          <a:prstGeom prst="flowChartManualInput">
            <a:avLst/>
          </a:prstGeom>
          <a:gradFill flip="none" rotWithShape="0">
            <a:gsLst>
              <a:gs pos="0">
                <a:srgbClr val="066A95">
                  <a:lumMod val="100000"/>
                </a:srgbClr>
              </a:gs>
              <a:gs pos="100000">
                <a:srgbClr val="48C7EA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rgbClr val="D0EDF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7">
            <a:extLst>
              <a:ext uri="{FF2B5EF4-FFF2-40B4-BE49-F238E27FC236}">
                <a16:creationId xmlns:a16="http://schemas.microsoft.com/office/drawing/2014/main" id="{6135D9AF-D845-6023-51CC-7811D0ED1A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996" y="847725"/>
            <a:ext cx="3133995" cy="903914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96186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ver_ConCom_J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19" name="Rectangle 18"/>
          <p:cNvSpPr/>
          <p:nvPr userDrawn="1"/>
        </p:nvSpPr>
        <p:spPr>
          <a:xfrm>
            <a:off x="-1" y="4244083"/>
            <a:ext cx="9757038" cy="1536700"/>
          </a:xfrm>
          <a:prstGeom prst="rect">
            <a:avLst/>
          </a:prstGeom>
          <a:solidFill>
            <a:srgbClr val="00ABC5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"/>
              <a:ea typeface="+mn-ea"/>
              <a:cs typeface="+mn-cs"/>
            </a:endParaRPr>
          </a:p>
        </p:txBody>
      </p:sp>
      <p:sp>
        <p:nvSpPr>
          <p:cNvPr id="8" name="Titolo 1"/>
          <p:cNvSpPr>
            <a:spLocks noGrp="1"/>
          </p:cNvSpPr>
          <p:nvPr>
            <p:ph type="ctrTitle" hasCustomPrompt="1"/>
          </p:nvPr>
        </p:nvSpPr>
        <p:spPr>
          <a:xfrm>
            <a:off x="-1" y="4273616"/>
            <a:ext cx="9757035" cy="506206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algn="l" eaLnBrk="1" hangingPunct="1">
              <a:defRPr lang="it-IT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hangingPunct="1"/>
            <a:r>
              <a:rPr lang="en-US" altLang="en-US" sz="3600" b="1" dirty="0">
                <a:solidFill>
                  <a:srgbClr val="FFFFFF"/>
                </a:solidFill>
                <a:cs typeface="Arial" charset="0"/>
              </a:rPr>
              <a:t>JOINT OPERATING COMMITTEE MEETING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 hasCustomPrompt="1"/>
          </p:nvPr>
        </p:nvSpPr>
        <p:spPr>
          <a:xfrm>
            <a:off x="1" y="4867058"/>
            <a:ext cx="9757036" cy="9521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800" b="0" i="0" baseline="0">
                <a:solidFill>
                  <a:srgbClr val="FFD500"/>
                </a:solidFill>
              </a:defRPr>
            </a:lvl1pPr>
            <a:lvl2pPr marL="457188" indent="0">
              <a:buFontTx/>
              <a:buNone/>
              <a:defRPr sz="2000" b="1" i="0"/>
            </a:lvl2pPr>
            <a:lvl3pPr marL="914377" indent="0">
              <a:buFontTx/>
              <a:buNone/>
              <a:defRPr sz="2000" b="1" i="0"/>
            </a:lvl3pPr>
            <a:lvl4pPr marL="1371566" indent="0">
              <a:buFontTx/>
              <a:buNone/>
              <a:defRPr sz="2000" b="1" i="0"/>
            </a:lvl4pPr>
            <a:lvl5pPr marL="1828755" indent="0">
              <a:buFontTx/>
              <a:buNone/>
              <a:defRPr sz="2000" b="1" i="0"/>
            </a:lvl5pPr>
          </a:lstStyle>
          <a:p>
            <a:pPr lvl="0"/>
            <a:r>
              <a:rPr lang="it-IT" dirty="0"/>
              <a:t>OpCom / ConCom or JOC and any orther external meetings/forums/sessions/workshops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-1" y="5765296"/>
            <a:ext cx="8089643" cy="126853"/>
          </a:xfrm>
          <a:prstGeom prst="rect">
            <a:avLst/>
          </a:prstGeom>
          <a:solidFill>
            <a:srgbClr val="FBD741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"/>
              <a:ea typeface="+mn-ea"/>
              <a:cs typeface="+mn-cs"/>
            </a:endParaRPr>
          </a:p>
        </p:txBody>
      </p:sp>
      <p:sp>
        <p:nvSpPr>
          <p:cNvPr id="22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0" y="6027467"/>
            <a:ext cx="9144000" cy="5454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rgbClr val="FFFF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Location, DD MMM YYYY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613037" y="5726867"/>
            <a:ext cx="215475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/>
              <a:t>© 2021 Karachaganak Petroleum Operating b.v</a:t>
            </a:r>
          </a:p>
        </p:txBody>
      </p:sp>
    </p:spTree>
    <p:extLst>
      <p:ext uri="{BB962C8B-B14F-4D97-AF65-F5344CB8AC3E}">
        <p14:creationId xmlns:p14="http://schemas.microsoft.com/office/powerpoint/2010/main" val="32830022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BC Light 6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ircular design&#10;&#10;Description automatically generated">
            <a:extLst>
              <a:ext uri="{FF2B5EF4-FFF2-40B4-BE49-F238E27FC236}">
                <a16:creationId xmlns:a16="http://schemas.microsoft.com/office/drawing/2014/main" id="{5C933558-257C-68C8-8F0B-5053DD3DD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6" t="4364" r="6665" b="17084"/>
          <a:stretch/>
        </p:blipFill>
        <p:spPr>
          <a:xfrm>
            <a:off x="-3" y="-1"/>
            <a:ext cx="12192002" cy="6858000"/>
          </a:xfrm>
          <a:prstGeom prst="rect">
            <a:avLst/>
          </a:prstGeom>
        </p:spPr>
      </p:pic>
      <p:sp>
        <p:nvSpPr>
          <p:cNvPr id="9" name="Стрелка: пятиугольник 1">
            <a:extLst>
              <a:ext uri="{FF2B5EF4-FFF2-40B4-BE49-F238E27FC236}">
                <a16:creationId xmlns:a16="http://schemas.microsoft.com/office/drawing/2014/main" id="{51C1F9FD-7374-6957-35B9-F88F0187FC23}"/>
              </a:ext>
            </a:extLst>
          </p:cNvPr>
          <p:cNvSpPr/>
          <p:nvPr userDrawn="1"/>
        </p:nvSpPr>
        <p:spPr>
          <a:xfrm>
            <a:off x="0" y="0"/>
            <a:ext cx="12191999" cy="936000"/>
          </a:xfrm>
          <a:prstGeom prst="homePlate">
            <a:avLst>
              <a:gd name="adj" fmla="val 0"/>
            </a:avLst>
          </a:prstGeom>
          <a:gradFill flip="none" rotWithShape="1">
            <a:gsLst>
              <a:gs pos="0">
                <a:srgbClr val="066A95">
                  <a:lumMod val="100000"/>
                </a:srgbClr>
              </a:gs>
              <a:gs pos="100000">
                <a:srgbClr val="48C7EA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0"/>
                  <a:lumOff val="100000"/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0" name="Стрелка: пятиугольник 1">
            <a:extLst>
              <a:ext uri="{FF2B5EF4-FFF2-40B4-BE49-F238E27FC236}">
                <a16:creationId xmlns:a16="http://schemas.microsoft.com/office/drawing/2014/main" id="{31033293-35CE-B9D8-A27E-57F0CFC96619}"/>
              </a:ext>
            </a:extLst>
          </p:cNvPr>
          <p:cNvSpPr/>
          <p:nvPr userDrawn="1"/>
        </p:nvSpPr>
        <p:spPr>
          <a:xfrm>
            <a:off x="-2" y="900000"/>
            <a:ext cx="12192001" cy="5958000"/>
          </a:xfrm>
          <a:prstGeom prst="homePlate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: пятиугольник 1">
            <a:extLst>
              <a:ext uri="{FF2B5EF4-FFF2-40B4-BE49-F238E27FC236}">
                <a16:creationId xmlns:a16="http://schemas.microsoft.com/office/drawing/2014/main" id="{C28B339E-B2A4-6C30-6B7E-FDFF1D2CA65F}"/>
              </a:ext>
            </a:extLst>
          </p:cNvPr>
          <p:cNvSpPr/>
          <p:nvPr userDrawn="1"/>
        </p:nvSpPr>
        <p:spPr>
          <a:xfrm>
            <a:off x="-4" y="935999"/>
            <a:ext cx="12192001" cy="5922000"/>
          </a:xfrm>
          <a:prstGeom prst="homePlate">
            <a:avLst>
              <a:gd name="adj" fmla="val 0"/>
            </a:avLst>
          </a:prstGeom>
          <a:solidFill>
            <a:srgbClr val="D0EDF6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EA86173-B0E0-B70A-E9AE-BA92DF28E300}"/>
              </a:ext>
            </a:extLst>
          </p:cNvPr>
          <p:cNvSpPr txBox="1">
            <a:spLocks/>
          </p:cNvSpPr>
          <p:nvPr userDrawn="1"/>
        </p:nvSpPr>
        <p:spPr>
          <a:xfrm>
            <a:off x="11591925" y="6390421"/>
            <a:ext cx="457200" cy="23315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1F11BF-88A7-4C67-863E-D9A8C2AA9032}" type="slidenum">
              <a:rPr lang="ru-RU" sz="1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 algn="ctr"/>
              <a:t>‹#›</a:t>
            </a:fld>
            <a:endParaRPr lang="ru-RU" sz="10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DB0C37-E6CC-3A85-B381-EC9C6B2FE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9999" y="108000"/>
            <a:ext cx="9360000" cy="720000"/>
          </a:xfrm>
          <a:prstGeom prst="rect">
            <a:avLst/>
          </a:prstGeom>
        </p:spPr>
        <p:txBody>
          <a:bodyPr anchor="ctr"/>
          <a:lstStyle>
            <a:lvl1pPr>
              <a:defRPr sz="2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725AE467-2921-741A-C63E-7B45EE732E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03" y="221400"/>
            <a:ext cx="1709993" cy="4932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520968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BC Ligh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ircular design&#10;&#10;Description automatically generated">
            <a:extLst>
              <a:ext uri="{FF2B5EF4-FFF2-40B4-BE49-F238E27FC236}">
                <a16:creationId xmlns:a16="http://schemas.microsoft.com/office/drawing/2014/main" id="{68A7AE81-C488-F3AD-0BC6-5483066167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1"/>
          <a:stretch/>
        </p:blipFill>
        <p:spPr>
          <a:xfrm>
            <a:off x="8457809" y="5166888"/>
            <a:ext cx="3734191" cy="1799112"/>
          </a:xfrm>
          <a:prstGeom prst="rect">
            <a:avLst/>
          </a:prstGeom>
        </p:spPr>
      </p:pic>
      <p:sp>
        <p:nvSpPr>
          <p:cNvPr id="2" name="Стрелка: пятиугольник 1">
            <a:extLst>
              <a:ext uri="{FF2B5EF4-FFF2-40B4-BE49-F238E27FC236}">
                <a16:creationId xmlns:a16="http://schemas.microsoft.com/office/drawing/2014/main" id="{0AFE7593-14FD-CCA4-3A50-79D3F1D463A4}"/>
              </a:ext>
            </a:extLst>
          </p:cNvPr>
          <p:cNvSpPr/>
          <p:nvPr userDrawn="1"/>
        </p:nvSpPr>
        <p:spPr>
          <a:xfrm>
            <a:off x="0" y="0"/>
            <a:ext cx="12191999" cy="936000"/>
          </a:xfrm>
          <a:prstGeom prst="homePlate">
            <a:avLst>
              <a:gd name="adj" fmla="val 0"/>
            </a:avLst>
          </a:prstGeom>
          <a:gradFill flip="none" rotWithShape="1">
            <a:gsLst>
              <a:gs pos="0">
                <a:srgbClr val="066A95">
                  <a:lumMod val="100000"/>
                </a:srgbClr>
              </a:gs>
              <a:gs pos="100000">
                <a:srgbClr val="48C7EA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0"/>
                  <a:lumOff val="100000"/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EA86173-B0E0-B70A-E9AE-BA92DF28E300}"/>
              </a:ext>
            </a:extLst>
          </p:cNvPr>
          <p:cNvSpPr txBox="1">
            <a:spLocks/>
          </p:cNvSpPr>
          <p:nvPr userDrawn="1"/>
        </p:nvSpPr>
        <p:spPr>
          <a:xfrm>
            <a:off x="10626558" y="6186647"/>
            <a:ext cx="473241" cy="23315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1F11BF-88A7-4C67-863E-D9A8C2AA9032}" type="slidenum">
              <a:rPr lang="ru-RU" sz="1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 algn="r"/>
              <a:t>‹#›</a:t>
            </a:fld>
            <a:endParaRPr lang="ru-RU" sz="10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DB0C37-E6CC-3A85-B381-EC9C6B2FE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9999" y="108000"/>
            <a:ext cx="9360000" cy="720000"/>
          </a:xfrm>
          <a:prstGeom prst="rect">
            <a:avLst/>
          </a:prstGeom>
        </p:spPr>
        <p:txBody>
          <a:bodyPr anchor="ctr"/>
          <a:lstStyle>
            <a:lvl1pPr>
              <a:defRPr sz="2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725AE467-2921-741A-C63E-7B45EE732E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03" y="221400"/>
            <a:ext cx="1709993" cy="4932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714974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BC Ligh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ircular design&#10;&#10;Description automatically generated">
            <a:extLst>
              <a:ext uri="{FF2B5EF4-FFF2-40B4-BE49-F238E27FC236}">
                <a16:creationId xmlns:a16="http://schemas.microsoft.com/office/drawing/2014/main" id="{68A7AE81-C488-F3AD-0BC6-5483066167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88"/>
          <a:stretch/>
        </p:blipFill>
        <p:spPr>
          <a:xfrm flipV="1">
            <a:off x="8457809" y="0"/>
            <a:ext cx="3734191" cy="1727556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EA86173-B0E0-B70A-E9AE-BA92DF28E300}"/>
              </a:ext>
            </a:extLst>
          </p:cNvPr>
          <p:cNvSpPr txBox="1">
            <a:spLocks/>
          </p:cNvSpPr>
          <p:nvPr userDrawn="1"/>
        </p:nvSpPr>
        <p:spPr>
          <a:xfrm>
            <a:off x="11560008" y="6481922"/>
            <a:ext cx="473241" cy="23315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1F11BF-88A7-4C67-863E-D9A8C2AA9032}" type="slidenum">
              <a:rPr lang="ru-RU" sz="1000" b="1" smtClean="0">
                <a:solidFill>
                  <a:schemeClr val="bg2">
                    <a:lumMod val="50000"/>
                  </a:schemeClr>
                </a:solidFill>
              </a:rPr>
              <a:pPr algn="r"/>
              <a:t>‹#›</a:t>
            </a:fld>
            <a:endParaRPr lang="ru-RU" sz="1000" b="1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DB0C37-E6CC-3A85-B381-EC9C6B2FE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0684" y="108000"/>
            <a:ext cx="9360000" cy="720000"/>
          </a:xfrm>
          <a:prstGeom prst="rect">
            <a:avLst/>
          </a:prstGeom>
        </p:spPr>
        <p:txBody>
          <a:bodyPr anchor="ctr"/>
          <a:lstStyle>
            <a:lvl1pPr>
              <a:defRPr sz="2800" b="1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4" descr="A sustainable Coworking Space near Midi Station : WAO !">
            <a:extLst>
              <a:ext uri="{FF2B5EF4-FFF2-40B4-BE49-F238E27FC236}">
                <a16:creationId xmlns:a16="http://schemas.microsoft.com/office/drawing/2014/main" id="{4D2785B4-1A59-1E91-0E82-FE813AC7EFE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2" r="49409" b="57315"/>
          <a:stretch/>
        </p:blipFill>
        <p:spPr bwMode="auto">
          <a:xfrm>
            <a:off x="85725" y="108000"/>
            <a:ext cx="1428750" cy="82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B5B60E-D1D0-3DA1-3B9A-A72EF7FFFF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34" y="336721"/>
            <a:ext cx="1276331" cy="36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A0999C-2E3C-218B-9203-8E922903CE8E}"/>
              </a:ext>
            </a:extLst>
          </p:cNvPr>
          <p:cNvCxnSpPr/>
          <p:nvPr userDrawn="1"/>
        </p:nvCxnSpPr>
        <p:spPr>
          <a:xfrm>
            <a:off x="1590684" y="904508"/>
            <a:ext cx="10506075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1495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BC Ligh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трелка: пятиугольник 1">
            <a:extLst>
              <a:ext uri="{FF2B5EF4-FFF2-40B4-BE49-F238E27FC236}">
                <a16:creationId xmlns:a16="http://schemas.microsoft.com/office/drawing/2014/main" id="{31033293-35CE-B9D8-A27E-57F0CFC96619}"/>
              </a:ext>
            </a:extLst>
          </p:cNvPr>
          <p:cNvSpPr/>
          <p:nvPr userDrawn="1"/>
        </p:nvSpPr>
        <p:spPr>
          <a:xfrm>
            <a:off x="-2" y="936000"/>
            <a:ext cx="12192001" cy="5922000"/>
          </a:xfrm>
          <a:prstGeom prst="homePlate">
            <a:avLst>
              <a:gd name="adj" fmla="val 0"/>
            </a:avLst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9" name="Picture 8" descr="A close-up of a circular design&#10;&#10;Description automatically generated">
            <a:extLst>
              <a:ext uri="{FF2B5EF4-FFF2-40B4-BE49-F238E27FC236}">
                <a16:creationId xmlns:a16="http://schemas.microsoft.com/office/drawing/2014/main" id="{E90E07D9-A06D-2908-071E-924FB07A6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1"/>
          <a:stretch/>
        </p:blipFill>
        <p:spPr>
          <a:xfrm>
            <a:off x="8457808" y="5173683"/>
            <a:ext cx="3734191" cy="1799112"/>
          </a:xfrm>
          <a:prstGeom prst="rect">
            <a:avLst/>
          </a:prstGeom>
        </p:spPr>
      </p:pic>
      <p:sp>
        <p:nvSpPr>
          <p:cNvPr id="2" name="Стрелка: пятиугольник 1">
            <a:extLst>
              <a:ext uri="{FF2B5EF4-FFF2-40B4-BE49-F238E27FC236}">
                <a16:creationId xmlns:a16="http://schemas.microsoft.com/office/drawing/2014/main" id="{0AFE7593-14FD-CCA4-3A50-79D3F1D463A4}"/>
              </a:ext>
            </a:extLst>
          </p:cNvPr>
          <p:cNvSpPr/>
          <p:nvPr userDrawn="1"/>
        </p:nvSpPr>
        <p:spPr>
          <a:xfrm>
            <a:off x="1" y="0"/>
            <a:ext cx="12191999" cy="936000"/>
          </a:xfrm>
          <a:prstGeom prst="homePlate">
            <a:avLst>
              <a:gd name="adj" fmla="val 0"/>
            </a:avLst>
          </a:prstGeom>
          <a:gradFill flip="none" rotWithShape="1">
            <a:gsLst>
              <a:gs pos="100000">
                <a:srgbClr val="066A95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0"/>
                  <a:lumOff val="100000"/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EA86173-B0E0-B70A-E9AE-BA92DF28E300}"/>
              </a:ext>
            </a:extLst>
          </p:cNvPr>
          <p:cNvSpPr txBox="1">
            <a:spLocks/>
          </p:cNvSpPr>
          <p:nvPr userDrawn="1"/>
        </p:nvSpPr>
        <p:spPr>
          <a:xfrm>
            <a:off x="11620500" y="6104671"/>
            <a:ext cx="457200" cy="23315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1F11BF-88A7-4C67-863E-D9A8C2AA9032}" type="slidenum">
              <a:rPr lang="ru-RU" sz="1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 algn="ctr"/>
              <a:t>‹#›</a:t>
            </a:fld>
            <a:endParaRPr lang="ru-RU" sz="10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DB0C37-E6CC-3A85-B381-EC9C6B2FE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9999" y="108000"/>
            <a:ext cx="9360000" cy="720000"/>
          </a:xfrm>
          <a:prstGeom prst="rect">
            <a:avLst/>
          </a:prstGeom>
        </p:spPr>
        <p:txBody>
          <a:bodyPr anchor="ctr"/>
          <a:lstStyle>
            <a:lvl1pPr>
              <a:defRPr sz="2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725AE467-2921-741A-C63E-7B45EE732E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03" y="221400"/>
            <a:ext cx="1709993" cy="4932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083963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BC Ligh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ircular design&#10;&#10;Description automatically generated">
            <a:extLst>
              <a:ext uri="{FF2B5EF4-FFF2-40B4-BE49-F238E27FC236}">
                <a16:creationId xmlns:a16="http://schemas.microsoft.com/office/drawing/2014/main" id="{5C933558-257C-68C8-8F0B-5053DD3DD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6" t="4364" r="6665" b="17084"/>
          <a:stretch/>
        </p:blipFill>
        <p:spPr>
          <a:xfrm>
            <a:off x="-7" y="0"/>
            <a:ext cx="12192002" cy="6858000"/>
          </a:xfrm>
          <a:prstGeom prst="rect">
            <a:avLst/>
          </a:prstGeom>
        </p:spPr>
      </p:pic>
      <p:sp>
        <p:nvSpPr>
          <p:cNvPr id="10" name="Стрелка: пятиугольник 1">
            <a:extLst>
              <a:ext uri="{FF2B5EF4-FFF2-40B4-BE49-F238E27FC236}">
                <a16:creationId xmlns:a16="http://schemas.microsoft.com/office/drawing/2014/main" id="{31033293-35CE-B9D8-A27E-57F0CFC96619}"/>
              </a:ext>
            </a:extLst>
          </p:cNvPr>
          <p:cNvSpPr/>
          <p:nvPr userDrawn="1"/>
        </p:nvSpPr>
        <p:spPr>
          <a:xfrm>
            <a:off x="-2" y="900000"/>
            <a:ext cx="12192001" cy="5958000"/>
          </a:xfrm>
          <a:prstGeom prst="homePlate">
            <a:avLst>
              <a:gd name="adj" fmla="val 0"/>
            </a:avLst>
          </a:prstGeom>
          <a:solidFill>
            <a:srgbClr val="D0EDF6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Стрелка: пятиугольник 1">
            <a:extLst>
              <a:ext uri="{FF2B5EF4-FFF2-40B4-BE49-F238E27FC236}">
                <a16:creationId xmlns:a16="http://schemas.microsoft.com/office/drawing/2014/main" id="{0AFE7593-14FD-CCA4-3A50-79D3F1D463A4}"/>
              </a:ext>
            </a:extLst>
          </p:cNvPr>
          <p:cNvSpPr/>
          <p:nvPr userDrawn="1"/>
        </p:nvSpPr>
        <p:spPr>
          <a:xfrm>
            <a:off x="1" y="0"/>
            <a:ext cx="12191999" cy="900000"/>
          </a:xfrm>
          <a:prstGeom prst="homePlate">
            <a:avLst>
              <a:gd name="adj" fmla="val 0"/>
            </a:avLst>
          </a:prstGeom>
          <a:solidFill>
            <a:srgbClr val="18171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EA86173-B0E0-B70A-E9AE-BA92DF28E300}"/>
              </a:ext>
            </a:extLst>
          </p:cNvPr>
          <p:cNvSpPr txBox="1">
            <a:spLocks/>
          </p:cNvSpPr>
          <p:nvPr userDrawn="1"/>
        </p:nvSpPr>
        <p:spPr>
          <a:xfrm>
            <a:off x="11591925" y="6390421"/>
            <a:ext cx="457200" cy="23315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1F11BF-88A7-4C67-863E-D9A8C2AA9032}" type="slidenum">
              <a:rPr lang="ru-RU" sz="1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 algn="ctr"/>
              <a:t>‹#›</a:t>
            </a:fld>
            <a:endParaRPr lang="ru-RU" sz="10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DB0C37-E6CC-3A85-B381-EC9C6B2FE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9999" y="108000"/>
            <a:ext cx="9360000" cy="720000"/>
          </a:xfrm>
          <a:prstGeom prst="rect">
            <a:avLst/>
          </a:prstGeom>
        </p:spPr>
        <p:txBody>
          <a:bodyPr anchor="ctr"/>
          <a:lstStyle>
            <a:lvl1pPr>
              <a:defRPr sz="2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725AE467-2921-741A-C63E-7B45EE732E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03" y="221400"/>
            <a:ext cx="1709993" cy="4932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664330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BC Light 6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ircular design&#10;&#10;Description automatically generated">
            <a:extLst>
              <a:ext uri="{FF2B5EF4-FFF2-40B4-BE49-F238E27FC236}">
                <a16:creationId xmlns:a16="http://schemas.microsoft.com/office/drawing/2014/main" id="{5C933558-257C-68C8-8F0B-5053DD3DD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6" t="4364" r="6665" b="17084"/>
          <a:stretch/>
        </p:blipFill>
        <p:spPr>
          <a:xfrm>
            <a:off x="-3" y="-1"/>
            <a:ext cx="12192002" cy="6858000"/>
          </a:xfrm>
          <a:prstGeom prst="rect">
            <a:avLst/>
          </a:prstGeom>
        </p:spPr>
      </p:pic>
      <p:sp>
        <p:nvSpPr>
          <p:cNvPr id="10" name="Стрелка: пятиугольник 1">
            <a:extLst>
              <a:ext uri="{FF2B5EF4-FFF2-40B4-BE49-F238E27FC236}">
                <a16:creationId xmlns:a16="http://schemas.microsoft.com/office/drawing/2014/main" id="{31033293-35CE-B9D8-A27E-57F0CFC96619}"/>
              </a:ext>
            </a:extLst>
          </p:cNvPr>
          <p:cNvSpPr/>
          <p:nvPr userDrawn="1"/>
        </p:nvSpPr>
        <p:spPr>
          <a:xfrm>
            <a:off x="-2" y="900000"/>
            <a:ext cx="12192001" cy="5958000"/>
          </a:xfrm>
          <a:prstGeom prst="homePlate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: пятиугольник 1">
            <a:extLst>
              <a:ext uri="{FF2B5EF4-FFF2-40B4-BE49-F238E27FC236}">
                <a16:creationId xmlns:a16="http://schemas.microsoft.com/office/drawing/2014/main" id="{C28B339E-B2A4-6C30-6B7E-FDFF1D2CA65F}"/>
              </a:ext>
            </a:extLst>
          </p:cNvPr>
          <p:cNvSpPr/>
          <p:nvPr userDrawn="1"/>
        </p:nvSpPr>
        <p:spPr>
          <a:xfrm>
            <a:off x="-4" y="828000"/>
            <a:ext cx="12192001" cy="6030000"/>
          </a:xfrm>
          <a:prstGeom prst="homePlate">
            <a:avLst>
              <a:gd name="adj" fmla="val 0"/>
            </a:avLst>
          </a:prstGeom>
          <a:solidFill>
            <a:srgbClr val="D0EDF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Стрелка: пятиугольник 1">
            <a:extLst>
              <a:ext uri="{FF2B5EF4-FFF2-40B4-BE49-F238E27FC236}">
                <a16:creationId xmlns:a16="http://schemas.microsoft.com/office/drawing/2014/main" id="{F427F41B-CF8C-C72F-3B06-0FA3C30C0641}"/>
              </a:ext>
            </a:extLst>
          </p:cNvPr>
          <p:cNvSpPr/>
          <p:nvPr userDrawn="1"/>
        </p:nvSpPr>
        <p:spPr>
          <a:xfrm>
            <a:off x="1" y="-1"/>
            <a:ext cx="12191999" cy="1019175"/>
          </a:xfrm>
          <a:prstGeom prst="homePlate">
            <a:avLst>
              <a:gd name="adj" fmla="val 0"/>
            </a:avLst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Стрелка: пятиугольник 1">
            <a:extLst>
              <a:ext uri="{FF2B5EF4-FFF2-40B4-BE49-F238E27FC236}">
                <a16:creationId xmlns:a16="http://schemas.microsoft.com/office/drawing/2014/main" id="{0AFE7593-14FD-CCA4-3A50-79D3F1D463A4}"/>
              </a:ext>
            </a:extLst>
          </p:cNvPr>
          <p:cNvSpPr/>
          <p:nvPr userDrawn="1"/>
        </p:nvSpPr>
        <p:spPr>
          <a:xfrm>
            <a:off x="1" y="0"/>
            <a:ext cx="12191999" cy="900000"/>
          </a:xfrm>
          <a:prstGeom prst="homePlate">
            <a:avLst>
              <a:gd name="adj" fmla="val 0"/>
            </a:avLst>
          </a:prstGeom>
          <a:solidFill>
            <a:srgbClr val="066A9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EA86173-B0E0-B70A-E9AE-BA92DF28E300}"/>
              </a:ext>
            </a:extLst>
          </p:cNvPr>
          <p:cNvSpPr txBox="1">
            <a:spLocks/>
          </p:cNvSpPr>
          <p:nvPr userDrawn="1"/>
        </p:nvSpPr>
        <p:spPr>
          <a:xfrm>
            <a:off x="11591925" y="6390421"/>
            <a:ext cx="457200" cy="23315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1F11BF-88A7-4C67-863E-D9A8C2AA9032}" type="slidenum">
              <a:rPr lang="ru-RU" sz="1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 algn="ctr"/>
              <a:t>‹#›</a:t>
            </a:fld>
            <a:endParaRPr lang="ru-RU" sz="10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DB0C37-E6CC-3A85-B381-EC9C6B2FE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9999" y="108000"/>
            <a:ext cx="9360000" cy="720000"/>
          </a:xfrm>
          <a:prstGeom prst="rect">
            <a:avLst/>
          </a:prstGeom>
        </p:spPr>
        <p:txBody>
          <a:bodyPr anchor="ctr"/>
          <a:lstStyle>
            <a:lvl1pPr>
              <a:defRPr sz="2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725AE467-2921-741A-C63E-7B45EE732E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03" y="221400"/>
            <a:ext cx="1709993" cy="4932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640059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BC Ligh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ircular design&#10;&#10;Description automatically generated">
            <a:extLst>
              <a:ext uri="{FF2B5EF4-FFF2-40B4-BE49-F238E27FC236}">
                <a16:creationId xmlns:a16="http://schemas.microsoft.com/office/drawing/2014/main" id="{5C933558-257C-68C8-8F0B-5053DD3DD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6" t="4364" r="6665" b="17084"/>
          <a:stretch/>
        </p:blipFill>
        <p:spPr>
          <a:xfrm>
            <a:off x="-3" y="-1"/>
            <a:ext cx="12192002" cy="6858000"/>
          </a:xfrm>
          <a:prstGeom prst="rect">
            <a:avLst/>
          </a:prstGeom>
        </p:spPr>
      </p:pic>
      <p:sp>
        <p:nvSpPr>
          <p:cNvPr id="10" name="Стрелка: пятиугольник 1">
            <a:extLst>
              <a:ext uri="{FF2B5EF4-FFF2-40B4-BE49-F238E27FC236}">
                <a16:creationId xmlns:a16="http://schemas.microsoft.com/office/drawing/2014/main" id="{31033293-35CE-B9D8-A27E-57F0CFC96619}"/>
              </a:ext>
            </a:extLst>
          </p:cNvPr>
          <p:cNvSpPr/>
          <p:nvPr userDrawn="1"/>
        </p:nvSpPr>
        <p:spPr>
          <a:xfrm>
            <a:off x="-2" y="900000"/>
            <a:ext cx="12192001" cy="5958000"/>
          </a:xfrm>
          <a:prstGeom prst="homePlate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Стрелка: пятиугольник 1">
            <a:extLst>
              <a:ext uri="{FF2B5EF4-FFF2-40B4-BE49-F238E27FC236}">
                <a16:creationId xmlns:a16="http://schemas.microsoft.com/office/drawing/2014/main" id="{F427F41B-CF8C-C72F-3B06-0FA3C30C0641}"/>
              </a:ext>
            </a:extLst>
          </p:cNvPr>
          <p:cNvSpPr/>
          <p:nvPr userDrawn="1"/>
        </p:nvSpPr>
        <p:spPr>
          <a:xfrm>
            <a:off x="1" y="-1"/>
            <a:ext cx="12191999" cy="1019175"/>
          </a:xfrm>
          <a:prstGeom prst="homePlate">
            <a:avLst>
              <a:gd name="adj" fmla="val 0"/>
            </a:avLst>
          </a:prstGeom>
          <a:solidFill>
            <a:schemeClr val="bg1">
              <a:lumMod val="6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Стрелка: пятиугольник 1">
            <a:extLst>
              <a:ext uri="{FF2B5EF4-FFF2-40B4-BE49-F238E27FC236}">
                <a16:creationId xmlns:a16="http://schemas.microsoft.com/office/drawing/2014/main" id="{0AFE7593-14FD-CCA4-3A50-79D3F1D463A4}"/>
              </a:ext>
            </a:extLst>
          </p:cNvPr>
          <p:cNvSpPr/>
          <p:nvPr userDrawn="1"/>
        </p:nvSpPr>
        <p:spPr>
          <a:xfrm>
            <a:off x="1" y="0"/>
            <a:ext cx="12191999" cy="900000"/>
          </a:xfrm>
          <a:prstGeom prst="homePlate">
            <a:avLst>
              <a:gd name="adj" fmla="val 0"/>
            </a:avLst>
          </a:prstGeom>
          <a:solidFill>
            <a:srgbClr val="066A9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EA86173-B0E0-B70A-E9AE-BA92DF28E300}"/>
              </a:ext>
            </a:extLst>
          </p:cNvPr>
          <p:cNvSpPr txBox="1">
            <a:spLocks/>
          </p:cNvSpPr>
          <p:nvPr userDrawn="1"/>
        </p:nvSpPr>
        <p:spPr>
          <a:xfrm>
            <a:off x="11591925" y="6390421"/>
            <a:ext cx="457200" cy="23315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1F11BF-88A7-4C67-863E-D9A8C2AA9032}" type="slidenum">
              <a:rPr lang="ru-RU" sz="1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 algn="ctr"/>
              <a:t>‹#›</a:t>
            </a:fld>
            <a:endParaRPr lang="ru-RU" sz="10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DB0C37-E6CC-3A85-B381-EC9C6B2FE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9999" y="108000"/>
            <a:ext cx="9360000" cy="720000"/>
          </a:xfrm>
          <a:prstGeom prst="rect">
            <a:avLst/>
          </a:prstGeom>
        </p:spPr>
        <p:txBody>
          <a:bodyPr anchor="ctr"/>
          <a:lstStyle>
            <a:lvl1pPr>
              <a:defRPr sz="2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725AE467-2921-741A-C63E-7B45EE732E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03" y="221400"/>
            <a:ext cx="1709993" cy="4932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90C03E51-EE8E-E863-84E8-F8F30B32CB0E}"/>
              </a:ext>
            </a:extLst>
          </p:cNvPr>
          <p:cNvSpPr/>
          <p:nvPr userDrawn="1"/>
        </p:nvSpPr>
        <p:spPr>
          <a:xfrm>
            <a:off x="-1244600" y="1019174"/>
            <a:ext cx="13436600" cy="5371246"/>
          </a:xfrm>
          <a:prstGeom prst="parallelogram">
            <a:avLst>
              <a:gd name="adj" fmla="val 8467"/>
            </a:avLst>
          </a:prstGeom>
          <a:solidFill>
            <a:srgbClr val="D0EDF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005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BC Ligh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ircular design&#10;&#10;Description automatically generated">
            <a:extLst>
              <a:ext uri="{FF2B5EF4-FFF2-40B4-BE49-F238E27FC236}">
                <a16:creationId xmlns:a16="http://schemas.microsoft.com/office/drawing/2014/main" id="{5C933558-257C-68C8-8F0B-5053DD3DD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6" t="4364" r="6665" b="17084"/>
          <a:stretch/>
        </p:blipFill>
        <p:spPr>
          <a:xfrm>
            <a:off x="-3" y="-1"/>
            <a:ext cx="12192002" cy="6858000"/>
          </a:xfrm>
          <a:prstGeom prst="rect">
            <a:avLst/>
          </a:prstGeom>
        </p:spPr>
      </p:pic>
      <p:sp>
        <p:nvSpPr>
          <p:cNvPr id="10" name="Стрелка: пятиугольник 1">
            <a:extLst>
              <a:ext uri="{FF2B5EF4-FFF2-40B4-BE49-F238E27FC236}">
                <a16:creationId xmlns:a16="http://schemas.microsoft.com/office/drawing/2014/main" id="{31033293-35CE-B9D8-A27E-57F0CFC96619}"/>
              </a:ext>
            </a:extLst>
          </p:cNvPr>
          <p:cNvSpPr/>
          <p:nvPr userDrawn="1"/>
        </p:nvSpPr>
        <p:spPr>
          <a:xfrm>
            <a:off x="-2" y="900000"/>
            <a:ext cx="12192001" cy="5958000"/>
          </a:xfrm>
          <a:prstGeom prst="homePlate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Стрелка: пятиугольник 1">
            <a:extLst>
              <a:ext uri="{FF2B5EF4-FFF2-40B4-BE49-F238E27FC236}">
                <a16:creationId xmlns:a16="http://schemas.microsoft.com/office/drawing/2014/main" id="{F427F41B-CF8C-C72F-3B06-0FA3C30C0641}"/>
              </a:ext>
            </a:extLst>
          </p:cNvPr>
          <p:cNvSpPr/>
          <p:nvPr userDrawn="1"/>
        </p:nvSpPr>
        <p:spPr>
          <a:xfrm>
            <a:off x="1" y="-1"/>
            <a:ext cx="12191999" cy="1019175"/>
          </a:xfrm>
          <a:prstGeom prst="homePlate">
            <a:avLst>
              <a:gd name="adj" fmla="val 0"/>
            </a:avLst>
          </a:prstGeom>
          <a:solidFill>
            <a:schemeClr val="bg1">
              <a:lumMod val="6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Стрелка: пятиугольник 1">
            <a:extLst>
              <a:ext uri="{FF2B5EF4-FFF2-40B4-BE49-F238E27FC236}">
                <a16:creationId xmlns:a16="http://schemas.microsoft.com/office/drawing/2014/main" id="{0AFE7593-14FD-CCA4-3A50-79D3F1D463A4}"/>
              </a:ext>
            </a:extLst>
          </p:cNvPr>
          <p:cNvSpPr/>
          <p:nvPr userDrawn="1"/>
        </p:nvSpPr>
        <p:spPr>
          <a:xfrm>
            <a:off x="1" y="0"/>
            <a:ext cx="12191999" cy="900000"/>
          </a:xfrm>
          <a:prstGeom prst="homePlate">
            <a:avLst>
              <a:gd name="adj" fmla="val 0"/>
            </a:avLst>
          </a:prstGeom>
          <a:solidFill>
            <a:srgbClr val="066A9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EA86173-B0E0-B70A-E9AE-BA92DF28E300}"/>
              </a:ext>
            </a:extLst>
          </p:cNvPr>
          <p:cNvSpPr txBox="1">
            <a:spLocks/>
          </p:cNvSpPr>
          <p:nvPr userDrawn="1"/>
        </p:nvSpPr>
        <p:spPr>
          <a:xfrm>
            <a:off x="11591925" y="6390421"/>
            <a:ext cx="457200" cy="23315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1F11BF-88A7-4C67-863E-D9A8C2AA9032}" type="slidenum">
              <a:rPr lang="ru-RU" sz="1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 algn="ctr"/>
              <a:t>‹#›</a:t>
            </a:fld>
            <a:endParaRPr lang="ru-RU" sz="10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DB0C37-E6CC-3A85-B381-EC9C6B2FE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9999" y="108000"/>
            <a:ext cx="9360000" cy="720000"/>
          </a:xfrm>
          <a:prstGeom prst="rect">
            <a:avLst/>
          </a:prstGeom>
        </p:spPr>
        <p:txBody>
          <a:bodyPr anchor="ctr"/>
          <a:lstStyle>
            <a:lvl1pPr>
              <a:defRPr sz="2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725AE467-2921-741A-C63E-7B45EE732E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03" y="221400"/>
            <a:ext cx="1709993" cy="4932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851686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BC Ligh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55EE0EDA-BB18-C41D-A599-3ECDC0E6F9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282" y="34264"/>
            <a:ext cx="1065251" cy="865516"/>
          </a:xfrm>
          <a:prstGeom prst="rect">
            <a:avLst/>
          </a:prstGeom>
        </p:spPr>
      </p:pic>
      <p:sp>
        <p:nvSpPr>
          <p:cNvPr id="7" name="Стрелка: пятиугольник 6">
            <a:extLst>
              <a:ext uri="{FF2B5EF4-FFF2-40B4-BE49-F238E27FC236}">
                <a16:creationId xmlns:a16="http://schemas.microsoft.com/office/drawing/2014/main" id="{CA426579-DC00-E301-97A6-27029F0A8E06}"/>
              </a:ext>
            </a:extLst>
          </p:cNvPr>
          <p:cNvSpPr/>
          <p:nvPr userDrawn="1"/>
        </p:nvSpPr>
        <p:spPr>
          <a:xfrm rot="10800000">
            <a:off x="-1" y="6376557"/>
            <a:ext cx="12192000" cy="481443"/>
          </a:xfrm>
          <a:prstGeom prst="homePlate">
            <a:avLst>
              <a:gd name="adj" fmla="val 0"/>
            </a:avLst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Стрелка: пятиугольник 1">
            <a:extLst>
              <a:ext uri="{FF2B5EF4-FFF2-40B4-BE49-F238E27FC236}">
                <a16:creationId xmlns:a16="http://schemas.microsoft.com/office/drawing/2014/main" id="{0AFE7593-14FD-CCA4-3A50-79D3F1D463A4}"/>
              </a:ext>
            </a:extLst>
          </p:cNvPr>
          <p:cNvSpPr/>
          <p:nvPr userDrawn="1"/>
        </p:nvSpPr>
        <p:spPr>
          <a:xfrm>
            <a:off x="7467" y="-36220"/>
            <a:ext cx="12191999" cy="936000"/>
          </a:xfrm>
          <a:prstGeom prst="homePlate">
            <a:avLst>
              <a:gd name="adj" fmla="val 0"/>
            </a:avLst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EA86173-B0E0-B70A-E9AE-BA92DF28E300}"/>
              </a:ext>
            </a:extLst>
          </p:cNvPr>
          <p:cNvSpPr txBox="1">
            <a:spLocks/>
          </p:cNvSpPr>
          <p:nvPr userDrawn="1"/>
        </p:nvSpPr>
        <p:spPr>
          <a:xfrm>
            <a:off x="11463378" y="6500702"/>
            <a:ext cx="473241" cy="23315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1F11BF-88A7-4C67-863E-D9A8C2AA9032}" type="slidenum">
              <a:rPr lang="ru-RU" sz="1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 algn="r"/>
              <a:t>‹#›</a:t>
            </a:fld>
            <a:endParaRPr lang="ru-RU" sz="10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DB0C37-E6CC-3A85-B381-EC9C6B2FE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9999" y="108000"/>
            <a:ext cx="9360000" cy="720000"/>
          </a:xfrm>
          <a:prstGeom prst="rect">
            <a:avLst/>
          </a:prstGeom>
        </p:spPr>
        <p:txBody>
          <a:bodyPr anchor="ctr"/>
          <a:lstStyle>
            <a:lvl1pPr>
              <a:defRPr sz="2800" b="1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D9C6DDA4-2F7C-23DE-5F35-D2D1E5B71D86}"/>
              </a:ext>
            </a:extLst>
          </p:cNvPr>
          <p:cNvSpPr/>
          <p:nvPr userDrawn="1"/>
        </p:nvSpPr>
        <p:spPr>
          <a:xfrm>
            <a:off x="0" y="0"/>
            <a:ext cx="2321309" cy="936000"/>
          </a:xfrm>
          <a:prstGeom prst="homePlate">
            <a:avLst>
              <a:gd name="adj" fmla="val 29690"/>
            </a:avLst>
          </a:prstGeom>
          <a:solidFill>
            <a:schemeClr val="bg2">
              <a:lumMod val="1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pic>
        <p:nvPicPr>
          <p:cNvPr id="6" name="Рисунок 7">
            <a:extLst>
              <a:ext uri="{FF2B5EF4-FFF2-40B4-BE49-F238E27FC236}">
                <a16:creationId xmlns:a16="http://schemas.microsoft.com/office/drawing/2014/main" id="{6ABF5769-1ADF-400A-506A-52B4EBB33C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57" y="220422"/>
            <a:ext cx="1709993" cy="4932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015356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BC Ligh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2E8712C6-2146-3624-8727-D75BD11A5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908" y="2526399"/>
            <a:ext cx="5330092" cy="4330700"/>
          </a:xfrm>
          <a:prstGeom prst="rect">
            <a:avLst/>
          </a:prstGeom>
        </p:spPr>
      </p:pic>
      <p:cxnSp>
        <p:nvCxnSpPr>
          <p:cNvPr id="7" name="Straight Connector 5">
            <a:extLst>
              <a:ext uri="{FF2B5EF4-FFF2-40B4-BE49-F238E27FC236}">
                <a16:creationId xmlns:a16="http://schemas.microsoft.com/office/drawing/2014/main" id="{4721EC87-1416-B584-AADE-20FF1BB57050}"/>
              </a:ext>
            </a:extLst>
          </p:cNvPr>
          <p:cNvCxnSpPr/>
          <p:nvPr userDrawn="1"/>
        </p:nvCxnSpPr>
        <p:spPr>
          <a:xfrm flipV="1">
            <a:off x="393204" y="613388"/>
            <a:ext cx="11317018" cy="8128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1C985FB-4603-C0F2-45FA-409E5B555F10}"/>
              </a:ext>
            </a:extLst>
          </p:cNvPr>
          <p:cNvCxnSpPr/>
          <p:nvPr userDrawn="1"/>
        </p:nvCxnSpPr>
        <p:spPr>
          <a:xfrm flipV="1">
            <a:off x="398126" y="6343998"/>
            <a:ext cx="11317018" cy="8128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7">
            <a:extLst>
              <a:ext uri="{FF2B5EF4-FFF2-40B4-BE49-F238E27FC236}">
                <a16:creationId xmlns:a16="http://schemas.microsoft.com/office/drawing/2014/main" id="{9B102F2D-B1FB-B3DA-13EF-5202D8A21469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880" y="191395"/>
            <a:ext cx="1400633" cy="36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7611EBA-AD15-EF8B-38D9-F600C0626F36}"/>
              </a:ext>
            </a:extLst>
          </p:cNvPr>
          <p:cNvSpPr txBox="1">
            <a:spLocks/>
          </p:cNvSpPr>
          <p:nvPr userDrawn="1"/>
        </p:nvSpPr>
        <p:spPr>
          <a:xfrm>
            <a:off x="11180618" y="6484626"/>
            <a:ext cx="554181" cy="23315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1F11BF-88A7-4C67-863E-D9A8C2AA9032}" type="slidenum">
              <a:rPr lang="ru-RU" sz="1000" smtClean="0">
                <a:solidFill>
                  <a:srgbClr val="899398"/>
                </a:solidFill>
              </a:rPr>
              <a:pPr algn="ctr"/>
              <a:t>‹#›</a:t>
            </a:fld>
            <a:endParaRPr lang="ru-RU" sz="1000">
              <a:solidFill>
                <a:srgbClr val="8993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707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2">
            <a:extLst>
              <a:ext uri="{FF2B5EF4-FFF2-40B4-BE49-F238E27FC236}">
                <a16:creationId xmlns:a16="http://schemas.microsoft.com/office/drawing/2014/main" id="{0663E369-85D8-4AA2-B9C7-C9B09C849A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68304" y="6405824"/>
            <a:ext cx="0" cy="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/>
          </a:p>
        </p:txBody>
      </p: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EFEC359A-3298-49D2-8C9D-AEFA7A9ED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6473025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BC Ligh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55EE0EDA-BB18-C41D-A599-3ECDC0E6F9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908" y="2526399"/>
            <a:ext cx="5330092" cy="4330700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9B7B92D0-2832-C769-0526-2CFF10E89DB9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880" y="191395"/>
            <a:ext cx="1400633" cy="3614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1599066-537B-24C9-DA6C-D1C0FB4060D3}"/>
              </a:ext>
            </a:extLst>
          </p:cNvPr>
          <p:cNvSpPr txBox="1">
            <a:spLocks/>
          </p:cNvSpPr>
          <p:nvPr userDrawn="1"/>
        </p:nvSpPr>
        <p:spPr>
          <a:xfrm>
            <a:off x="11180618" y="6484626"/>
            <a:ext cx="554181" cy="23315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1F11BF-88A7-4C67-863E-D9A8C2AA9032}" type="slidenum">
              <a:rPr lang="ru-RU" sz="1000" smtClean="0">
                <a:solidFill>
                  <a:srgbClr val="899398"/>
                </a:solidFill>
              </a:rPr>
              <a:pPr algn="ctr"/>
              <a:t>‹#›</a:t>
            </a:fld>
            <a:endParaRPr lang="ru-RU" sz="1000">
              <a:solidFill>
                <a:srgbClr val="8993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0532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07188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161288" y="441959"/>
            <a:ext cx="611123" cy="4602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978408"/>
            <a:ext cx="12191999" cy="457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00ABC5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1202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161288" y="441959"/>
            <a:ext cx="611123" cy="4602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978408"/>
            <a:ext cx="12191999" cy="457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00ABC5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22470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00ABC5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656870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161288" y="441959"/>
            <a:ext cx="611123" cy="4602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978408"/>
            <a:ext cx="12191999" cy="457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6353555"/>
            <a:ext cx="12192000" cy="361315"/>
          </a:xfrm>
          <a:custGeom>
            <a:avLst/>
            <a:gdLst/>
            <a:ahLst/>
            <a:cxnLst/>
            <a:rect l="l" t="t" r="r" b="b"/>
            <a:pathLst>
              <a:path w="12192000" h="361315">
                <a:moveTo>
                  <a:pt x="0" y="361188"/>
                </a:moveTo>
                <a:lnTo>
                  <a:pt x="12192000" y="361188"/>
                </a:lnTo>
                <a:lnTo>
                  <a:pt x="12192000" y="0"/>
                </a:lnTo>
                <a:lnTo>
                  <a:pt x="0" y="0"/>
                </a:lnTo>
                <a:lnTo>
                  <a:pt x="0" y="361188"/>
                </a:lnTo>
                <a:close/>
              </a:path>
            </a:pathLst>
          </a:custGeom>
          <a:solidFill>
            <a:srgbClr val="FBD741">
              <a:alpha val="7686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30244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BC Light 1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circular design&#10;&#10;Description automatically generated">
            <a:extLst>
              <a:ext uri="{FF2B5EF4-FFF2-40B4-BE49-F238E27FC236}">
                <a16:creationId xmlns:a16="http://schemas.microsoft.com/office/drawing/2014/main" id="{3B248907-DE43-9F98-BDC1-0D229B81E2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6" t="4364" r="6665" b="17084"/>
          <a:stretch/>
        </p:blipFill>
        <p:spPr>
          <a:xfrm>
            <a:off x="-3" y="-1"/>
            <a:ext cx="12192002" cy="6858000"/>
          </a:xfrm>
          <a:prstGeom prst="rect">
            <a:avLst/>
          </a:prstGeom>
        </p:spPr>
      </p:pic>
      <p:sp>
        <p:nvSpPr>
          <p:cNvPr id="4" name="Flowchart: Manual Input 3">
            <a:extLst>
              <a:ext uri="{FF2B5EF4-FFF2-40B4-BE49-F238E27FC236}">
                <a16:creationId xmlns:a16="http://schemas.microsoft.com/office/drawing/2014/main" id="{0913CBF5-E24B-9EF7-5337-A485693B2027}"/>
              </a:ext>
            </a:extLst>
          </p:cNvPr>
          <p:cNvSpPr/>
          <p:nvPr userDrawn="1"/>
        </p:nvSpPr>
        <p:spPr>
          <a:xfrm rot="16200000" flipV="1">
            <a:off x="1692518" y="-1692522"/>
            <a:ext cx="6858000" cy="10243043"/>
          </a:xfrm>
          <a:prstGeom prst="flowChartManualInput">
            <a:avLst/>
          </a:prstGeom>
          <a:gradFill flip="none" rotWithShape="0">
            <a:gsLst>
              <a:gs pos="0">
                <a:srgbClr val="066A95">
                  <a:lumMod val="100000"/>
                </a:srgbClr>
              </a:gs>
              <a:gs pos="100000">
                <a:srgbClr val="48C7EA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rgbClr val="D0EDF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7">
            <a:extLst>
              <a:ext uri="{FF2B5EF4-FFF2-40B4-BE49-F238E27FC236}">
                <a16:creationId xmlns:a16="http://schemas.microsoft.com/office/drawing/2014/main" id="{6135D9AF-D845-6023-51CC-7811D0ED1A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520" y="909271"/>
            <a:ext cx="3133995" cy="903914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943326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BC Light 6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ircular design&#10;&#10;Description automatically generated">
            <a:extLst>
              <a:ext uri="{FF2B5EF4-FFF2-40B4-BE49-F238E27FC236}">
                <a16:creationId xmlns:a16="http://schemas.microsoft.com/office/drawing/2014/main" id="{5C933558-257C-68C8-8F0B-5053DD3DD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6" t="4364" r="6665" b="17084"/>
          <a:stretch/>
        </p:blipFill>
        <p:spPr>
          <a:xfrm>
            <a:off x="-3" y="-1"/>
            <a:ext cx="12192002" cy="6858000"/>
          </a:xfrm>
          <a:prstGeom prst="rect">
            <a:avLst/>
          </a:prstGeom>
        </p:spPr>
      </p:pic>
      <p:sp>
        <p:nvSpPr>
          <p:cNvPr id="9" name="Стрелка: пятиугольник 1">
            <a:extLst>
              <a:ext uri="{FF2B5EF4-FFF2-40B4-BE49-F238E27FC236}">
                <a16:creationId xmlns:a16="http://schemas.microsoft.com/office/drawing/2014/main" id="{51C1F9FD-7374-6957-35B9-F88F0187FC23}"/>
              </a:ext>
            </a:extLst>
          </p:cNvPr>
          <p:cNvSpPr/>
          <p:nvPr userDrawn="1"/>
        </p:nvSpPr>
        <p:spPr>
          <a:xfrm>
            <a:off x="0" y="0"/>
            <a:ext cx="12191999" cy="936000"/>
          </a:xfrm>
          <a:prstGeom prst="homePlate">
            <a:avLst>
              <a:gd name="adj" fmla="val 0"/>
            </a:avLst>
          </a:prstGeom>
          <a:gradFill flip="none" rotWithShape="1">
            <a:gsLst>
              <a:gs pos="0">
                <a:srgbClr val="066A95">
                  <a:lumMod val="100000"/>
                </a:srgbClr>
              </a:gs>
              <a:gs pos="100000">
                <a:srgbClr val="48C7EA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0"/>
                  <a:lumOff val="100000"/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0" name="Стрелка: пятиугольник 1">
            <a:extLst>
              <a:ext uri="{FF2B5EF4-FFF2-40B4-BE49-F238E27FC236}">
                <a16:creationId xmlns:a16="http://schemas.microsoft.com/office/drawing/2014/main" id="{31033293-35CE-B9D8-A27E-57F0CFC96619}"/>
              </a:ext>
            </a:extLst>
          </p:cNvPr>
          <p:cNvSpPr/>
          <p:nvPr userDrawn="1"/>
        </p:nvSpPr>
        <p:spPr>
          <a:xfrm>
            <a:off x="-2" y="900000"/>
            <a:ext cx="12192001" cy="5958000"/>
          </a:xfrm>
          <a:prstGeom prst="homePlate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: пятиугольник 1">
            <a:extLst>
              <a:ext uri="{FF2B5EF4-FFF2-40B4-BE49-F238E27FC236}">
                <a16:creationId xmlns:a16="http://schemas.microsoft.com/office/drawing/2014/main" id="{C28B339E-B2A4-6C30-6B7E-FDFF1D2CA65F}"/>
              </a:ext>
            </a:extLst>
          </p:cNvPr>
          <p:cNvSpPr/>
          <p:nvPr userDrawn="1"/>
        </p:nvSpPr>
        <p:spPr>
          <a:xfrm>
            <a:off x="-4" y="935999"/>
            <a:ext cx="12192001" cy="5922000"/>
          </a:xfrm>
          <a:prstGeom prst="homePlate">
            <a:avLst>
              <a:gd name="adj" fmla="val 0"/>
            </a:avLst>
          </a:prstGeom>
          <a:solidFill>
            <a:srgbClr val="D0EDF6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EA86173-B0E0-B70A-E9AE-BA92DF28E300}"/>
              </a:ext>
            </a:extLst>
          </p:cNvPr>
          <p:cNvSpPr txBox="1">
            <a:spLocks/>
          </p:cNvSpPr>
          <p:nvPr userDrawn="1"/>
        </p:nvSpPr>
        <p:spPr>
          <a:xfrm>
            <a:off x="11591925" y="6390421"/>
            <a:ext cx="457200" cy="23315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1F11BF-88A7-4C67-863E-D9A8C2AA9032}" type="slidenum">
              <a:rPr lang="ru-RU" sz="1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 algn="ctr"/>
              <a:t>‹#›</a:t>
            </a:fld>
            <a:endParaRPr lang="ru-RU" sz="10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DB0C37-E6CC-3A85-B381-EC9C6B2FE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9999" y="108000"/>
            <a:ext cx="9360000" cy="720000"/>
          </a:xfrm>
          <a:prstGeom prst="rect">
            <a:avLst/>
          </a:prstGeom>
        </p:spPr>
        <p:txBody>
          <a:bodyPr anchor="ctr"/>
          <a:lstStyle>
            <a:lvl1pPr>
              <a:defRPr sz="2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725AE467-2921-741A-C63E-7B45EE732E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03" y="221400"/>
            <a:ext cx="1709993" cy="4932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51822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ircular design&#10;&#10;Description automatically generated">
            <a:extLst>
              <a:ext uri="{FF2B5EF4-FFF2-40B4-BE49-F238E27FC236}">
                <a16:creationId xmlns:a16="http://schemas.microsoft.com/office/drawing/2014/main" id="{79002059-B4E7-A440-1BE3-9DFCF56B5D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7" r="8694" b="18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Стрелка: пятиугольник 1">
            <a:extLst>
              <a:ext uri="{FF2B5EF4-FFF2-40B4-BE49-F238E27FC236}">
                <a16:creationId xmlns:a16="http://schemas.microsoft.com/office/drawing/2014/main" id="{3FD134B2-0F2D-1ACB-074C-2E97B1C8E438}"/>
              </a:ext>
            </a:extLst>
          </p:cNvPr>
          <p:cNvSpPr/>
          <p:nvPr userDrawn="1"/>
        </p:nvSpPr>
        <p:spPr>
          <a:xfrm>
            <a:off x="-4" y="-55571"/>
            <a:ext cx="12192001" cy="6913570"/>
          </a:xfrm>
          <a:prstGeom prst="homePlate">
            <a:avLst>
              <a:gd name="adj" fmla="val 0"/>
            </a:avLst>
          </a:prstGeom>
          <a:solidFill>
            <a:srgbClr val="D0EDF6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90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95.xml"/><Relationship Id="rId10" Type="http://schemas.openxmlformats.org/officeDocument/2006/relationships/image" Target="../media/image22.jpg"/><Relationship Id="rId4" Type="http://schemas.openxmlformats.org/officeDocument/2006/relationships/slideLayout" Target="../slideLayouts/slideLayout94.xml"/><Relationship Id="rId9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56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55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2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64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63.xml"/><Relationship Id="rId9" Type="http://schemas.openxmlformats.org/officeDocument/2006/relationships/image" Target="../media/image1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0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13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C2D88-F756-409E-A6AD-5FB8AC61F7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43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0DAF9-2AB2-4D4C-86E8-4CB3AEEC01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7512" y="6530073"/>
            <a:ext cx="80710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740D2D-805D-44C1-82BA-EB5BB699F25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75" y="441940"/>
            <a:ext cx="610144" cy="45975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09166C6-DBB6-4FC3-BF3D-758B518F65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978966"/>
            <a:ext cx="8185151" cy="4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2B005A1-6EA9-4A9A-8612-7FFAFB64635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9" t="4" b="362"/>
          <a:stretch/>
        </p:blipFill>
        <p:spPr bwMode="auto">
          <a:xfrm rot="10800000">
            <a:off x="6853614" y="979133"/>
            <a:ext cx="5338385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8">
            <a:extLst>
              <a:ext uri="{FF2B5EF4-FFF2-40B4-BE49-F238E27FC236}">
                <a16:creationId xmlns:a16="http://schemas.microsoft.com/office/drawing/2014/main" id="{DB588E73-ED99-458A-807D-1CAF280B27F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51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87CC8-56A0-4A49-8ECF-82B905EE1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75609" y="64552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954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7" r:id="rId2"/>
    <p:sldLayoutId id="2147483846" r:id="rId3"/>
    <p:sldLayoutId id="2147483849" r:id="rId4"/>
    <p:sldLayoutId id="2147483850" r:id="rId5"/>
    <p:sldLayoutId id="2147483848" r:id="rId6"/>
    <p:sldLayoutId id="2147483851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161288" y="441959"/>
            <a:ext cx="611123" cy="4602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978408"/>
            <a:ext cx="12191999" cy="4571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07781" y="273979"/>
            <a:ext cx="5576437" cy="5213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00ABC5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748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8" r:id="rId6"/>
    <p:sldLayoutId id="2147483989" r:id="rId7"/>
    <p:sldLayoutId id="2147483990" r:id="rId8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015285-F585-4AD8-B33B-E2B8DB882FD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416" y="261890"/>
            <a:ext cx="681038" cy="5131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58B99DF-C0FD-4160-8914-D3FCE4E30D6B}"/>
              </a:ext>
            </a:extLst>
          </p:cNvPr>
          <p:cNvGrpSpPr/>
          <p:nvPr userDrawn="1"/>
        </p:nvGrpSpPr>
        <p:grpSpPr>
          <a:xfrm>
            <a:off x="0" y="836093"/>
            <a:ext cx="12192000" cy="61216"/>
            <a:chOff x="0" y="836092"/>
            <a:chExt cx="12192000" cy="61216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02B401F8-10A2-42B8-BD9B-F9A29419C9C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36092"/>
              <a:ext cx="10919481" cy="6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CFB6FC4E-6E97-4F5A-9E72-EC854506870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43"/>
            <a:stretch/>
          </p:blipFill>
          <p:spPr bwMode="auto">
            <a:xfrm rot="10800000">
              <a:off x="8866262" y="836092"/>
              <a:ext cx="3325738" cy="6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Segnaposto piè di pagina 2">
            <a:extLst>
              <a:ext uri="{FF2B5EF4-FFF2-40B4-BE49-F238E27FC236}">
                <a16:creationId xmlns:a16="http://schemas.microsoft.com/office/drawing/2014/main" id="{2D0EF3A3-12BE-486A-94B5-303CDD1D57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7AFA2A1E-9CCA-4718-A393-777A9DBECB6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8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1" r:id="rId13"/>
    <p:sldLayoutId id="2147483873" r:id="rId14"/>
  </p:sldLayoutIdLst>
  <p:hf hdr="0" ftr="0" dt="0"/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C2D88-F756-409E-A6AD-5FB8AC61F7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43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0DAF9-2AB2-4D4C-86E8-4CB3AEEC01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7512" y="6530073"/>
            <a:ext cx="80710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740D2D-805D-44C1-82BA-EB5BB699F25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75" y="441940"/>
            <a:ext cx="610144" cy="45975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09166C6-DBB6-4FC3-BF3D-758B518F65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978966"/>
            <a:ext cx="8185151" cy="4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2B005A1-6EA9-4A9A-8612-7FFAFB64635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9" t="4" b="362"/>
          <a:stretch/>
        </p:blipFill>
        <p:spPr bwMode="auto">
          <a:xfrm rot="10800000">
            <a:off x="6853614" y="979133"/>
            <a:ext cx="5338385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8">
            <a:extLst>
              <a:ext uri="{FF2B5EF4-FFF2-40B4-BE49-F238E27FC236}">
                <a16:creationId xmlns:a16="http://schemas.microsoft.com/office/drawing/2014/main" id="{DB588E73-ED99-458A-807D-1CAF280B27F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51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87CC8-56A0-4A49-8ECF-82B905EE1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75609" y="64552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4530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7" r:id="rId7"/>
    <p:sldLayoutId id="2147483908" r:id="rId8"/>
    <p:sldLayoutId id="2147483909" r:id="rId9"/>
    <p:sldLayoutId id="2147483910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4740D2D-805D-44C1-82BA-EB5BB699F25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75" y="441940"/>
            <a:ext cx="610144" cy="45975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09166C6-DBB6-4FC3-BF3D-758B518F65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978966"/>
            <a:ext cx="8185151" cy="4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2B005A1-6EA9-4A9A-8612-7FFAFB64635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9" t="4" b="362"/>
          <a:stretch/>
        </p:blipFill>
        <p:spPr bwMode="auto">
          <a:xfrm rot="10800000">
            <a:off x="6853614" y="979133"/>
            <a:ext cx="5338385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199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9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562F73-A8CF-4AEC-957D-5ADF3A979B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50057" y="65019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3AD7C01-B994-4A99-BE98-CE15A6753CE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Segnaposto piè di pagina 2">
            <a:extLst>
              <a:ext uri="{FF2B5EF4-FFF2-40B4-BE49-F238E27FC236}">
                <a16:creationId xmlns:a16="http://schemas.microsoft.com/office/drawing/2014/main" id="{3BB5AEEB-66CD-4D9D-9CC4-1B473620C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148140-82EE-434D-8713-516477D451D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75" y="441940"/>
            <a:ext cx="610144" cy="459756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5452C74-CB5B-4186-ADFB-3129847B19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978966"/>
            <a:ext cx="8185151" cy="4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0AD0064-D627-44BE-9211-EA388FE2E2F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9" t="4" b="362"/>
          <a:stretch/>
        </p:blipFill>
        <p:spPr bwMode="auto">
          <a:xfrm rot="10800000">
            <a:off x="6853614" y="979133"/>
            <a:ext cx="5338385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6068087-53B7-4803-BDD2-33CC79F0614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0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</p:sldLayoutIdLst>
  <p:hf hdr="0" ftr="0" dt="0"/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C2D88-F756-409E-A6AD-5FB8AC61F7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43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0DAF9-2AB2-4D4C-86E8-4CB3AEEC01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7512" y="6530073"/>
            <a:ext cx="80710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740D2D-805D-44C1-82BA-EB5BB699F25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875" y="441940"/>
            <a:ext cx="610144" cy="45975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09166C6-DBB6-4FC3-BF3D-758B518F65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978966"/>
            <a:ext cx="8185151" cy="4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2B005A1-6EA9-4A9A-8612-7FFAFB64635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6853614" y="979133"/>
            <a:ext cx="5338385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8">
            <a:extLst>
              <a:ext uri="{FF2B5EF4-FFF2-40B4-BE49-F238E27FC236}">
                <a16:creationId xmlns:a16="http://schemas.microsoft.com/office/drawing/2014/main" id="{DB588E73-ED99-458A-807D-1CAF280B27F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951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87CC8-56A0-4A49-8ECF-82B905EE1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75609" y="64552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210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3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C2D88-F756-409E-A6AD-5FB8AC61F7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43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0DAF9-2AB2-4D4C-86E8-4CB3AEEC01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7512" y="6530073"/>
            <a:ext cx="80710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740D2D-805D-44C1-82BA-EB5BB699F25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875" y="441940"/>
            <a:ext cx="610144" cy="45975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09166C6-DBB6-4FC3-BF3D-758B518F65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978966"/>
            <a:ext cx="8185151" cy="4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2B005A1-6EA9-4A9A-8612-7FFAFB64635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6853614" y="979133"/>
            <a:ext cx="5338385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8">
            <a:extLst>
              <a:ext uri="{FF2B5EF4-FFF2-40B4-BE49-F238E27FC236}">
                <a16:creationId xmlns:a16="http://schemas.microsoft.com/office/drawing/2014/main" id="{DB588E73-ED99-458A-807D-1CAF280B27F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951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87CC8-56A0-4A49-8ECF-82B905EE1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75609" y="64552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0324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C2D88-F756-409E-A6AD-5FB8AC61F7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43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0DAF9-2AB2-4D4C-86E8-4CB3AEEC01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7512" y="6530073"/>
            <a:ext cx="80710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740D2D-805D-44C1-82BA-EB5BB699F25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875" y="441940"/>
            <a:ext cx="610144" cy="45975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09166C6-DBB6-4FC3-BF3D-758B518F65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978966"/>
            <a:ext cx="8185151" cy="4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2B005A1-6EA9-4A9A-8612-7FFAFB64635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6853614" y="979133"/>
            <a:ext cx="5338385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8">
            <a:extLst>
              <a:ext uri="{FF2B5EF4-FFF2-40B4-BE49-F238E27FC236}">
                <a16:creationId xmlns:a16="http://schemas.microsoft.com/office/drawing/2014/main" id="{DB588E73-ED99-458A-807D-1CAF280B27F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951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87CC8-56A0-4A49-8ECF-82B905EE1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75609" y="64552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21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05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  <p:sldLayoutId id="2147483976" r:id="rId13"/>
    <p:sldLayoutId id="2147483977" r:id="rId14"/>
    <p:sldLayoutId id="2147483978" r:id="rId15"/>
    <p:sldLayoutId id="2147483979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6.wdp"/><Relationship Id="rId18" Type="http://schemas.openxmlformats.org/officeDocument/2006/relationships/image" Target="../media/image75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3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66.png"/><Relationship Id="rId11" Type="http://schemas.microsoft.com/office/2007/relationships/hdphoto" Target="../media/hdphoto5.wdp"/><Relationship Id="rId5" Type="http://schemas.openxmlformats.org/officeDocument/2006/relationships/image" Target="../media/image65.png"/><Relationship Id="rId15" Type="http://schemas.microsoft.com/office/2007/relationships/hdphoto" Target="../media/hdphoto7.wdp"/><Relationship Id="rId10" Type="http://schemas.openxmlformats.org/officeDocument/2006/relationships/image" Target="../media/image70.png"/><Relationship Id="rId19" Type="http://schemas.microsoft.com/office/2007/relationships/hdphoto" Target="../media/hdphoto8.wdp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13.wdp"/><Relationship Id="rId18" Type="http://schemas.microsoft.com/office/2007/relationships/hdphoto" Target="../media/hdphoto14.wdp"/><Relationship Id="rId26" Type="http://schemas.microsoft.com/office/2007/relationships/hdphoto" Target="../media/hdphoto18.wdp"/><Relationship Id="rId3" Type="http://schemas.openxmlformats.org/officeDocument/2006/relationships/image" Target="../media/image77.png"/><Relationship Id="rId21" Type="http://schemas.openxmlformats.org/officeDocument/2006/relationships/image" Target="../media/image88.png"/><Relationship Id="rId34" Type="http://schemas.openxmlformats.org/officeDocument/2006/relationships/image" Target="../media/image96.png"/><Relationship Id="rId7" Type="http://schemas.openxmlformats.org/officeDocument/2006/relationships/image" Target="../media/image79.png"/><Relationship Id="rId12" Type="http://schemas.openxmlformats.org/officeDocument/2006/relationships/image" Target="../media/image82.png"/><Relationship Id="rId17" Type="http://schemas.openxmlformats.org/officeDocument/2006/relationships/image" Target="../media/image86.png"/><Relationship Id="rId25" Type="http://schemas.openxmlformats.org/officeDocument/2006/relationships/image" Target="../media/image90.png"/><Relationship Id="rId33" Type="http://schemas.openxmlformats.org/officeDocument/2006/relationships/image" Target="../media/image9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5.png"/><Relationship Id="rId20" Type="http://schemas.microsoft.com/office/2007/relationships/hdphoto" Target="../media/hdphoto15.wdp"/><Relationship Id="rId29" Type="http://schemas.openxmlformats.org/officeDocument/2006/relationships/image" Target="../media/image92.png"/><Relationship Id="rId1" Type="http://schemas.openxmlformats.org/officeDocument/2006/relationships/slideLayout" Target="../slideLayouts/slideLayout97.xml"/><Relationship Id="rId6" Type="http://schemas.microsoft.com/office/2007/relationships/hdphoto" Target="../media/hdphoto10.wdp"/><Relationship Id="rId11" Type="http://schemas.openxmlformats.org/officeDocument/2006/relationships/image" Target="../media/image81.png"/><Relationship Id="rId24" Type="http://schemas.microsoft.com/office/2007/relationships/hdphoto" Target="../media/hdphoto17.wdp"/><Relationship Id="rId32" Type="http://schemas.openxmlformats.org/officeDocument/2006/relationships/image" Target="../media/image94.png"/><Relationship Id="rId5" Type="http://schemas.openxmlformats.org/officeDocument/2006/relationships/image" Target="../media/image78.png"/><Relationship Id="rId15" Type="http://schemas.openxmlformats.org/officeDocument/2006/relationships/image" Target="../media/image84.png"/><Relationship Id="rId23" Type="http://schemas.openxmlformats.org/officeDocument/2006/relationships/image" Target="../media/image89.png"/><Relationship Id="rId28" Type="http://schemas.microsoft.com/office/2007/relationships/hdphoto" Target="../media/hdphoto19.wdp"/><Relationship Id="rId10" Type="http://schemas.microsoft.com/office/2007/relationships/hdphoto" Target="../media/hdphoto12.wdp"/><Relationship Id="rId19" Type="http://schemas.openxmlformats.org/officeDocument/2006/relationships/image" Target="../media/image87.png"/><Relationship Id="rId31" Type="http://schemas.openxmlformats.org/officeDocument/2006/relationships/image" Target="../media/image93.png"/><Relationship Id="rId4" Type="http://schemas.microsoft.com/office/2007/relationships/hdphoto" Target="../media/hdphoto9.wdp"/><Relationship Id="rId9" Type="http://schemas.openxmlformats.org/officeDocument/2006/relationships/image" Target="../media/image80.png"/><Relationship Id="rId14" Type="http://schemas.openxmlformats.org/officeDocument/2006/relationships/image" Target="../media/image83.png"/><Relationship Id="rId22" Type="http://schemas.microsoft.com/office/2007/relationships/hdphoto" Target="../media/hdphoto16.wdp"/><Relationship Id="rId27" Type="http://schemas.openxmlformats.org/officeDocument/2006/relationships/image" Target="../media/image91.png"/><Relationship Id="rId30" Type="http://schemas.microsoft.com/office/2007/relationships/hdphoto" Target="../media/hdphoto20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10" Type="http://schemas.openxmlformats.org/officeDocument/2006/relationships/hyperlink" Target="http://www.imbc.kz/" TargetMode="External"/><Relationship Id="rId4" Type="http://schemas.openxmlformats.org/officeDocument/2006/relationships/image" Target="../media/image105.svg"/><Relationship Id="rId9" Type="http://schemas.openxmlformats.org/officeDocument/2006/relationships/hyperlink" Target="mailto:technicalsupport@imbc.kz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MIVQ@kpo.kz" TargetMode="External"/><Relationship Id="rId2" Type="http://schemas.openxmlformats.org/officeDocument/2006/relationships/hyperlink" Target="https://kpo.kz/ru/postavshchikam/registracija-v-baze-dannykh-postavshchikov-kpo" TargetMode="External"/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hyperlink" Target="https://kpo.kz/ru/postavshchikam/sistema-ehlektronnykh-torgov" TargetMode="Externa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6.jpe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13" Type="http://schemas.openxmlformats.org/officeDocument/2006/relationships/image" Target="../media/image127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12" Type="http://schemas.openxmlformats.org/officeDocument/2006/relationships/image" Target="../media/image126.svg"/><Relationship Id="rId17" Type="http://schemas.openxmlformats.org/officeDocument/2006/relationships/image" Target="../media/image131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30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20.sv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5" Type="http://schemas.openxmlformats.org/officeDocument/2006/relationships/image" Target="../media/image129.png"/><Relationship Id="rId10" Type="http://schemas.openxmlformats.org/officeDocument/2006/relationships/image" Target="../media/image124.svg"/><Relationship Id="rId4" Type="http://schemas.openxmlformats.org/officeDocument/2006/relationships/image" Target="../media/image118.svg"/><Relationship Id="rId9" Type="http://schemas.openxmlformats.org/officeDocument/2006/relationships/image" Target="../media/image123.png"/><Relationship Id="rId14" Type="http://schemas.openxmlformats.org/officeDocument/2006/relationships/image" Target="../media/image128.sv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7.svg"/><Relationship Id="rId7" Type="http://schemas.openxmlformats.org/officeDocument/2006/relationships/hyperlink" Target="https://www.electricaleasy.com/2017/03/underground-power-cables.html" TargetMode="External"/><Relationship Id="rId12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sv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E89670D1-14EC-4401-940F-ACDCC9F7A64A}"/>
              </a:ext>
            </a:extLst>
          </p:cNvPr>
          <p:cNvSpPr txBox="1">
            <a:spLocks/>
          </p:cNvSpPr>
          <p:nvPr/>
        </p:nvSpPr>
        <p:spPr>
          <a:xfrm>
            <a:off x="0" y="5013702"/>
            <a:ext cx="12192000" cy="1844298"/>
          </a:xfrm>
          <a:prstGeom prst="rect">
            <a:avLst/>
          </a:prstGeom>
          <a:solidFill>
            <a:schemeClr val="accent2">
              <a:lumMod val="75000"/>
              <a:alpha val="77000"/>
            </a:schemeClr>
          </a:solidFill>
        </p:spPr>
        <p:txBody>
          <a:bodyPr anchor="ctr">
            <a:noAutofit/>
          </a:bodyPr>
          <a:lstStyle>
            <a:defPPr>
              <a:defRPr lang="it-IT"/>
            </a:defPPr>
            <a:lvl1pPr marR="0" lvl="0" indent="0" algn="ctr" defTabSz="914377" fontAlgn="auto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1" i="0" u="none" strike="noStrike" cap="none" spc="0" normalizeH="0" baseline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1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10A66B-E675-43B2-9D20-2C2D48836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A0EE8-F7EB-4374-9F2A-CCC72ADA4E99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FFE01F-5C0F-455B-A521-48176C86C8D5}"/>
              </a:ext>
            </a:extLst>
          </p:cNvPr>
          <p:cNvSpPr txBox="1"/>
          <p:nvPr/>
        </p:nvSpPr>
        <p:spPr>
          <a:xfrm>
            <a:off x="4889723" y="6409031"/>
            <a:ext cx="72338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Карачаганак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Петролиум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Оперейтинг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Б.В.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FA1474-0C87-4094-BE83-F8D3D0A0715E}"/>
              </a:ext>
            </a:extLst>
          </p:cNvPr>
          <p:cNvSpPr txBox="1"/>
          <p:nvPr/>
        </p:nvSpPr>
        <p:spPr>
          <a:xfrm>
            <a:off x="226671" y="5013702"/>
            <a:ext cx="118968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ТЕХНИЧЕСКИЙ ВЕБИНАР КПО ПО ЭЛЕКТРООБОРУДОВАНИЮ</a:t>
            </a:r>
          </a:p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УЧАСТИЕМ IMB ЦЕНТРА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465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AAA48-3A9C-4B97-AA01-32D5C4B1B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631" y="287259"/>
            <a:ext cx="8356058" cy="473075"/>
          </a:xfrm>
        </p:spPr>
        <p:txBody>
          <a:bodyPr/>
          <a:lstStyle/>
          <a:p>
            <a:r>
              <a:rPr lang="ru-RU" sz="3200" b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Саморегулируемые греющие кабели</a:t>
            </a:r>
            <a:br>
              <a:rPr lang="ru-RU" sz="3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166019-ACB7-47F7-A32A-ACCF73D48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10</a:t>
            </a:fld>
            <a:endParaRPr lang="en-GB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9A986F1-9603-4A4D-BD0B-D148B17D8AE6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138F85E4-C292-EDE1-1638-CA1D793DC361}"/>
              </a:ext>
            </a:extLst>
          </p:cNvPr>
          <p:cNvSpPr txBox="1">
            <a:spLocks/>
          </p:cNvSpPr>
          <p:nvPr/>
        </p:nvSpPr>
        <p:spPr>
          <a:xfrm>
            <a:off x="7210" y="6610027"/>
            <a:ext cx="12184790" cy="2516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latinLnBrk="1">
              <a:defRPr/>
            </a:pPr>
            <a:r>
              <a:rPr lang="ru-RU" sz="800">
                <a:solidFill>
                  <a:srgbClr val="FFFFFF">
                    <a:lumMod val="50000"/>
                  </a:srgbClr>
                </a:solidFill>
              </a:rPr>
              <a:t>19/1</a:t>
            </a:r>
            <a:r>
              <a:rPr lang="en-US" sz="800">
                <a:solidFill>
                  <a:srgbClr val="FFFFFF">
                    <a:lumMod val="50000"/>
                  </a:srgbClr>
                </a:solidFill>
              </a:rPr>
              <a:t>1/</a:t>
            </a:r>
            <a:r>
              <a:rPr lang="ru-RU" sz="80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024                                                                                                                                                                                   </a:t>
            </a:r>
            <a:r>
              <a:rPr lang="en-US" sz="80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ru-RU" sz="80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КАРАЧАГАНАК ПЕТРОЛИУМ ОПЕРЕЙТИНГ Б.В.</a:t>
            </a:r>
            <a:endParaRPr lang="en-GB" sz="800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144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AAA48-3A9C-4B97-AA01-32D5C4B1B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570" y="405718"/>
            <a:ext cx="8958309" cy="473075"/>
          </a:xfrm>
        </p:spPr>
        <p:txBody>
          <a:bodyPr/>
          <a:lstStyle/>
          <a:p>
            <a:r>
              <a:rPr lang="ru-RU" b="0" dirty="0">
                <a:latin typeface="Calibri" panose="020F0502020204030204" pitchFamily="34" charset="0"/>
                <a:cs typeface="Calibri" panose="020F0502020204030204" pitchFamily="34" charset="0"/>
              </a:rPr>
              <a:t>Р</a:t>
            </a:r>
            <a:r>
              <a:rPr lang="ru-RU" b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аспределительные щиты наружной установки</a:t>
            </a:r>
            <a:br>
              <a:rPr lang="ru-RU" sz="3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166019-ACB7-47F7-A32A-ACCF73D48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11</a:t>
            </a:fld>
            <a:endParaRPr lang="en-GB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9A986F1-9603-4A4D-BD0B-D148B17D8AE6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8EEAB4AD-2932-19E0-1DA7-5EEFEFFE8ADF}"/>
              </a:ext>
            </a:extLst>
          </p:cNvPr>
          <p:cNvSpPr txBox="1">
            <a:spLocks/>
          </p:cNvSpPr>
          <p:nvPr/>
        </p:nvSpPr>
        <p:spPr>
          <a:xfrm>
            <a:off x="7210" y="6610027"/>
            <a:ext cx="12184790" cy="2516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latinLnBrk="1">
              <a:defRPr/>
            </a:pPr>
            <a:r>
              <a:rPr lang="ru-RU" sz="800">
                <a:solidFill>
                  <a:srgbClr val="FFFFFF">
                    <a:lumMod val="50000"/>
                  </a:srgbClr>
                </a:solidFill>
              </a:rPr>
              <a:t>19/1</a:t>
            </a:r>
            <a:r>
              <a:rPr lang="en-US" sz="800">
                <a:solidFill>
                  <a:srgbClr val="FFFFFF">
                    <a:lumMod val="50000"/>
                  </a:srgbClr>
                </a:solidFill>
              </a:rPr>
              <a:t>1/</a:t>
            </a:r>
            <a:r>
              <a:rPr lang="ru-RU" sz="80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024                                                                                                                                                                                   </a:t>
            </a:r>
            <a:r>
              <a:rPr lang="en-US" sz="80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ru-RU" sz="80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КАРАЧАГАНАК ПЕТРОЛИУМ ОПЕРЕЙТИНГ Б.В.</a:t>
            </a:r>
            <a:endParaRPr lang="en-GB" sz="800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780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AAA48-3A9C-4B97-AA01-32D5C4B1B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848" y="339232"/>
            <a:ext cx="9082139" cy="760868"/>
          </a:xfrm>
        </p:spPr>
        <p:txBody>
          <a:bodyPr/>
          <a:lstStyle/>
          <a:p>
            <a:r>
              <a:rPr lang="ru-RU" b="0" dirty="0">
                <a:latin typeface="Calibri" panose="020F0502020204030204" pitchFamily="34" charset="0"/>
                <a:cs typeface="Calibri" panose="020F0502020204030204" pitchFamily="34" charset="0"/>
              </a:rPr>
              <a:t>Комплектные трансформаторные подстанции КТП</a:t>
            </a:r>
            <a:br>
              <a:rPr lang="ru-RU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166019-ACB7-47F7-A32A-ACCF73D48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12</a:t>
            </a:fld>
            <a:endParaRPr lang="en-GB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9A986F1-9603-4A4D-BD0B-D148B17D8AE6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1D4307D7-5591-9794-8F9E-D5358141E380}"/>
              </a:ext>
            </a:extLst>
          </p:cNvPr>
          <p:cNvSpPr txBox="1">
            <a:spLocks/>
          </p:cNvSpPr>
          <p:nvPr/>
        </p:nvSpPr>
        <p:spPr>
          <a:xfrm>
            <a:off x="7210" y="6610027"/>
            <a:ext cx="12184790" cy="2516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latinLnBrk="1">
              <a:defRPr/>
            </a:pPr>
            <a:r>
              <a:rPr lang="ru-RU" sz="800">
                <a:solidFill>
                  <a:srgbClr val="FFFFFF">
                    <a:lumMod val="50000"/>
                  </a:srgbClr>
                </a:solidFill>
              </a:rPr>
              <a:t>19/1</a:t>
            </a:r>
            <a:r>
              <a:rPr lang="en-US" sz="800">
                <a:solidFill>
                  <a:srgbClr val="FFFFFF">
                    <a:lumMod val="50000"/>
                  </a:srgbClr>
                </a:solidFill>
              </a:rPr>
              <a:t>1/</a:t>
            </a:r>
            <a:r>
              <a:rPr lang="ru-RU" sz="80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024                                                                                                                                                                                   </a:t>
            </a:r>
            <a:r>
              <a:rPr lang="en-US" sz="80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ru-RU" sz="80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КАРАЧАГАНАК ПЕТРОЛИУМ ОПЕРЕЙТИНГ Б.В.</a:t>
            </a:r>
            <a:endParaRPr lang="en-GB" sz="800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786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AAA48-3A9C-4B97-AA01-32D5C4B1B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971" y="246591"/>
            <a:ext cx="8356058" cy="473075"/>
          </a:xfrm>
        </p:spPr>
        <p:txBody>
          <a:bodyPr/>
          <a:lstStyle/>
          <a:p>
            <a:r>
              <a:rPr lang="ru-RU" b="0" dirty="0">
                <a:latin typeface="Calibri" panose="020F0502020204030204" pitchFamily="34" charset="0"/>
                <a:cs typeface="Calibri" panose="020F0502020204030204" pitchFamily="34" charset="0"/>
              </a:rPr>
              <a:t>Освещение</a:t>
            </a:r>
            <a:br>
              <a:rPr lang="ru-RU" sz="3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166019-ACB7-47F7-A32A-ACCF73D48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13</a:t>
            </a:fld>
            <a:endParaRPr lang="en-GB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9A986F1-9603-4A4D-BD0B-D148B17D8AE6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79C885B4-06EC-3E0A-015C-3C0709B608DC}"/>
              </a:ext>
            </a:extLst>
          </p:cNvPr>
          <p:cNvSpPr txBox="1">
            <a:spLocks/>
          </p:cNvSpPr>
          <p:nvPr/>
        </p:nvSpPr>
        <p:spPr>
          <a:xfrm>
            <a:off x="7210" y="6610027"/>
            <a:ext cx="12184790" cy="2516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latinLnBrk="1">
              <a:defRPr/>
            </a:pPr>
            <a:r>
              <a:rPr lang="ru-RU" sz="800">
                <a:solidFill>
                  <a:srgbClr val="FFFFFF">
                    <a:lumMod val="50000"/>
                  </a:srgbClr>
                </a:solidFill>
              </a:rPr>
              <a:t>19/1</a:t>
            </a:r>
            <a:r>
              <a:rPr lang="en-US" sz="800">
                <a:solidFill>
                  <a:srgbClr val="FFFFFF">
                    <a:lumMod val="50000"/>
                  </a:srgbClr>
                </a:solidFill>
              </a:rPr>
              <a:t>1/</a:t>
            </a:r>
            <a:r>
              <a:rPr lang="ru-RU" sz="80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024                                                                                                                                                                                   </a:t>
            </a:r>
            <a:r>
              <a:rPr lang="en-US" sz="80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ru-RU" sz="80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КАРАЧАГАНАК ПЕТРОЛИУМ ОПЕРЕЙТИНГ Б.В.</a:t>
            </a:r>
            <a:endParaRPr lang="en-GB" sz="800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885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120747-B5EA-4875-AE4D-E0C5BA50FE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8854" y="6529089"/>
            <a:ext cx="389142" cy="328911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EB68E-E012-4BA0-8FC2-4838E88C4766}" type="slidenum">
              <a:rPr lang="it-IT" sz="8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it-IT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0B946F-B09C-41D1-9C48-EEB21F31FD69}"/>
              </a:ext>
            </a:extLst>
          </p:cNvPr>
          <p:cNvSpPr txBox="1"/>
          <p:nvPr/>
        </p:nvSpPr>
        <p:spPr>
          <a:xfrm>
            <a:off x="914400" y="1143389"/>
            <a:ext cx="4433456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СПЕЦИФИКАЦИИ КОМПАНИИ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C2F3A05-5F87-4493-9B35-78511FEE749C}"/>
              </a:ext>
            </a:extLst>
          </p:cNvPr>
          <p:cNvSpPr txBox="1">
            <a:spLocks/>
          </p:cNvSpPr>
          <p:nvPr/>
        </p:nvSpPr>
        <p:spPr>
          <a:xfrm>
            <a:off x="584259" y="316230"/>
            <a:ext cx="12192000" cy="656964"/>
          </a:xfrm>
          <a:prstGeom prst="rect">
            <a:avLst/>
          </a:prstGeom>
        </p:spPr>
        <p:txBody>
          <a:bodyPr/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01B1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Основные требования технических условий Компании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1F7F24-BD5F-4D9B-9531-C43D357FEAD4}"/>
              </a:ext>
            </a:extLst>
          </p:cNvPr>
          <p:cNvSpPr txBox="1"/>
          <p:nvPr/>
        </p:nvSpPr>
        <p:spPr>
          <a:xfrm>
            <a:off x="487996" y="1452084"/>
            <a:ext cx="51815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KPO-00-ENG-SPC-00033</a:t>
            </a:r>
            <a:r>
              <a:rPr lang="en-US" sz="12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ru-RU" sz="12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Кабели силовые, контрольные и связи.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KPO-00-ELT-SPC—00010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Наружные силовые трансформаторы и распределительные щиты.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KPO-00-ELT-SPC-00019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– Распределительные щиты.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KPO-00-ELT-SPC-000</a:t>
            </a: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28 –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Электрические греющие кабели.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KPO-00-ELT-SPC-00036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 – Кабельные лотки, кабельные лестницы и           принадлежности.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KPO-00-ELT-SPC-00038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 – Требования к электрической нештучной продукции.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KPO-00-ELT-SPC-00044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Философия освещения и потребителей малой мощности.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F3EAC8-29DD-4186-95A0-3CDDF056A92A}"/>
              </a:ext>
            </a:extLst>
          </p:cNvPr>
          <p:cNvSpPr txBox="1"/>
          <p:nvPr/>
        </p:nvSpPr>
        <p:spPr>
          <a:xfrm>
            <a:off x="6522406" y="1561769"/>
            <a:ext cx="443345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ГОСТ 31996-2012 – Кабели силовые с пластмассовой изоляцией на номинальное напряжение 0,66</a:t>
            </a:r>
            <a:r>
              <a:rPr lang="en-US" sz="12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1 </a:t>
            </a:r>
            <a:r>
              <a:rPr lang="ru-RU" sz="12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en-US" sz="12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ru-RU" sz="12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кВ.</a:t>
            </a:r>
            <a:endParaRPr lang="ru-RU" sz="12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ГОСТ 60332-3-24 – Испытания электрических и оптических кабелей в условиях воздействия пламени.</a:t>
            </a:r>
            <a:endParaRPr lang="ru-RU" sz="1200" dirty="0">
              <a:solidFill>
                <a:schemeClr val="accent3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 РК 60502-1-2022 Кабели силовые с экструдированной изоляцией и кабельная арматура на номинальное напряжение от 1 до 30 </a:t>
            </a:r>
            <a:r>
              <a:rPr lang="ru-RU" sz="12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кВ.</a:t>
            </a:r>
            <a:endParaRPr lang="ru-RU" sz="12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ГОСТ 11677-85 Трансформаторы силовые общие технические условия.</a:t>
            </a:r>
          </a:p>
          <a:p>
            <a:pPr marL="285750" indent="-28575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ГОСТ 20783-81 Кабельные лотки.</a:t>
            </a:r>
          </a:p>
          <a:p>
            <a:pPr marL="285750" indent="-285750"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СН РК 4.04-07-2019 Электротехнические устройства.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ü"/>
            </a:pPr>
            <a:endParaRPr lang="ru-RU" sz="12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4831AB-6E1F-44B7-BF20-1BE5FDB26081}"/>
              </a:ext>
            </a:extLst>
          </p:cNvPr>
          <p:cNvSpPr txBox="1"/>
          <p:nvPr/>
        </p:nvSpPr>
        <p:spPr>
          <a:xfrm>
            <a:off x="6522406" y="1143389"/>
            <a:ext cx="4433456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ТРЕБОВАНИЯ РК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A3758B-062F-494F-86D3-AEF6B5FCF615}"/>
              </a:ext>
            </a:extLst>
          </p:cNvPr>
          <p:cNvSpPr txBox="1"/>
          <p:nvPr/>
        </p:nvSpPr>
        <p:spPr>
          <a:xfrm>
            <a:off x="3633291" y="4732785"/>
            <a:ext cx="4433456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СОПРОВОДИТЕЛЬНАЯ ДОКУМЕНТАЦИЯ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BFA6A6-6CD0-411D-B876-17CC7576E55B}"/>
              </a:ext>
            </a:extLst>
          </p:cNvPr>
          <p:cNvSpPr txBox="1"/>
          <p:nvPr/>
        </p:nvSpPr>
        <p:spPr>
          <a:xfrm>
            <a:off x="3171217" y="5100154"/>
            <a:ext cx="54183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C000"/>
              </a:buClr>
              <a:buFont typeface="+mj-lt"/>
              <a:buAutoNum type="arabicPeriod"/>
            </a:pPr>
            <a:r>
              <a:rPr lang="ru-RU" sz="12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Спецификация материала</a:t>
            </a:r>
          </a:p>
          <a:p>
            <a:pPr marL="342900" indent="-342900">
              <a:buClr>
                <a:srgbClr val="FFC000"/>
              </a:buClr>
              <a:buFont typeface="+mj-lt"/>
              <a:buAutoNum type="arabicPeriod"/>
            </a:pPr>
            <a:r>
              <a:rPr lang="ru-RU" sz="12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Сертификат о происхождении продукта</a:t>
            </a:r>
          </a:p>
          <a:p>
            <a:pPr marL="342900" indent="-342900">
              <a:buClr>
                <a:srgbClr val="FFC000"/>
              </a:buClr>
              <a:buFont typeface="+mj-lt"/>
              <a:buAutoNum type="arabicPeriod"/>
            </a:pPr>
            <a:r>
              <a:rPr lang="ru-RU" sz="12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Протокол испытаний для кабелей и распределительных щитов.</a:t>
            </a:r>
          </a:p>
          <a:p>
            <a:pPr marL="342900" indent="-342900">
              <a:buClr>
                <a:srgbClr val="FFC000"/>
              </a:buClr>
              <a:buFont typeface="+mj-lt"/>
              <a:buAutoNum type="arabicPeriod"/>
            </a:pPr>
            <a:r>
              <a:rPr lang="ru-RU" sz="12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Чертеж общего вида для распределительных коробок и распределительных щитов</a:t>
            </a:r>
          </a:p>
          <a:p>
            <a:pPr marL="342900" indent="-342900">
              <a:buClr>
                <a:srgbClr val="FFC000"/>
              </a:buClr>
              <a:buFont typeface="+mj-lt"/>
              <a:buAutoNum type="arabicPeriod"/>
            </a:pPr>
            <a:r>
              <a:rPr lang="ru-RU" sz="12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 КЗ сертификат.</a:t>
            </a:r>
          </a:p>
          <a:p>
            <a:pPr marL="342900" indent="-342900">
              <a:buClr>
                <a:srgbClr val="FFC000"/>
              </a:buClr>
              <a:buFont typeface="+mj-lt"/>
              <a:buAutoNum type="arabicPeriod"/>
            </a:pPr>
            <a:r>
              <a:rPr lang="ru-RU" sz="12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Паспорт оборудования для распределительных щитов.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0BDD62BB-BE14-DB23-C533-C31B60A9AD47}"/>
              </a:ext>
            </a:extLst>
          </p:cNvPr>
          <p:cNvSpPr txBox="1">
            <a:spLocks/>
          </p:cNvSpPr>
          <p:nvPr/>
        </p:nvSpPr>
        <p:spPr>
          <a:xfrm>
            <a:off x="7210" y="6610027"/>
            <a:ext cx="12184790" cy="2516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latinLnBrk="1">
              <a:defRPr/>
            </a:pPr>
            <a:r>
              <a:rPr lang="ru-RU" sz="800">
                <a:solidFill>
                  <a:srgbClr val="FFFFFF">
                    <a:lumMod val="50000"/>
                  </a:srgbClr>
                </a:solidFill>
              </a:rPr>
              <a:t>19/1</a:t>
            </a:r>
            <a:r>
              <a:rPr lang="en-US" sz="800">
                <a:solidFill>
                  <a:srgbClr val="FFFFFF">
                    <a:lumMod val="50000"/>
                  </a:srgbClr>
                </a:solidFill>
              </a:rPr>
              <a:t>1/</a:t>
            </a:r>
            <a:r>
              <a:rPr lang="ru-RU" sz="80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024                                                                                                                                                                                   </a:t>
            </a:r>
            <a:r>
              <a:rPr lang="en-US" sz="80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ru-RU" sz="80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КАРАЧАГАНАК ПЕТРОЛИУМ ОПЕРЕЙТИНГ Б.В.</a:t>
            </a:r>
            <a:endParaRPr lang="en-GB" sz="800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273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41FDE89C-1826-7566-46C1-CCDA6D42813C}"/>
              </a:ext>
            </a:extLst>
          </p:cNvPr>
          <p:cNvSpPr txBox="1">
            <a:spLocks/>
          </p:cNvSpPr>
          <p:nvPr/>
        </p:nvSpPr>
        <p:spPr>
          <a:xfrm>
            <a:off x="2166270" y="2925118"/>
            <a:ext cx="5930164" cy="2898633"/>
          </a:xfrm>
          <a:prstGeom prst="rect">
            <a:avLst/>
          </a:prstGeom>
          <a:noFill/>
        </p:spPr>
        <p:txBody>
          <a:bodyPr vert="horz" lIns="74295" tIns="37148" rIns="74295" bIns="37148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12" rtl="0" eaLnBrk="1" fontAlgn="auto" latinLnBrk="0" hangingPunct="1">
              <a:lnSpc>
                <a:spcPct val="100000"/>
              </a:lnSpc>
              <a:spcBef>
                <a:spcPts val="366"/>
              </a:spcBef>
              <a:spcAft>
                <a:spcPts val="366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Обзор деятельности 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12" rtl="0" eaLnBrk="1" fontAlgn="auto" latinLnBrk="0" hangingPunct="1">
              <a:lnSpc>
                <a:spcPct val="100000"/>
              </a:lnSpc>
              <a:spcBef>
                <a:spcPts val="366"/>
              </a:spcBef>
              <a:spcAft>
                <a:spcPts val="366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IMB </a:t>
            </a:r>
            <a:r>
              <a:rPr kumimoji="0" lang="kk-KZ" sz="2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центра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12" rtl="0" eaLnBrk="1" fontAlgn="auto" latinLnBrk="0" hangingPunct="1">
              <a:lnSpc>
                <a:spcPct val="100000"/>
              </a:lnSpc>
              <a:spcBef>
                <a:spcPts val="366"/>
              </a:spcBef>
              <a:spcAft>
                <a:spcPts val="366"/>
              </a:spcAft>
              <a:buClrTx/>
              <a:buSzTx/>
              <a:buFontTx/>
              <a:buNone/>
              <a:tabLst/>
              <a:defRPr/>
            </a:pPr>
            <a:endParaRPr lang="en-US" sz="2800" b="1" cap="all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12" rtl="0" eaLnBrk="1" fontAlgn="auto" latinLnBrk="0" hangingPunct="1">
              <a:lnSpc>
                <a:spcPct val="100000"/>
              </a:lnSpc>
              <a:spcBef>
                <a:spcPts val="366"/>
              </a:spcBef>
              <a:spcAft>
                <a:spcPts val="366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Технический ВЕБИНАР КПО ПО </a:t>
            </a:r>
            <a:r>
              <a:rPr lang="ru-RU" sz="1200" b="1" cap="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электротехническому о</a:t>
            </a:r>
            <a:r>
              <a:rPr kumimoji="0" lang="ru-RU" sz="1200" b="1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БОРУДОВАНИЮ И МАТЕРИАЛАМ</a:t>
            </a:r>
            <a:endParaRPr kumimoji="0" lang="kk-KZ" sz="2800" b="1" i="0" u="none" strike="noStrike" kern="1200" cap="all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184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2">
            <a:extLst>
              <a:ext uri="{FF2B5EF4-FFF2-40B4-BE49-F238E27FC236}">
                <a16:creationId xmlns:a16="http://schemas.microsoft.com/office/drawing/2014/main" id="{DEA8C0E2-E7D4-F940-5671-1D86F8719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ДЕЯТЕЛЬНОСТИ </a:t>
            </a:r>
            <a:endParaRPr lang="en-US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F7EED270-47D2-1011-BE59-9584575C79EF}"/>
              </a:ext>
            </a:extLst>
          </p:cNvPr>
          <p:cNvSpPr/>
          <p:nvPr/>
        </p:nvSpPr>
        <p:spPr>
          <a:xfrm rot="10800000">
            <a:off x="6592404" y="1368039"/>
            <a:ext cx="4703767" cy="3592947"/>
          </a:xfrm>
          <a:prstGeom prst="homePlate">
            <a:avLst>
              <a:gd name="adj" fmla="val 6579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1B4607D7-78D8-8C18-FAFA-1D8E58F30983}"/>
              </a:ext>
            </a:extLst>
          </p:cNvPr>
          <p:cNvSpPr/>
          <p:nvPr/>
        </p:nvSpPr>
        <p:spPr>
          <a:xfrm>
            <a:off x="609601" y="1371004"/>
            <a:ext cx="4962648" cy="3592946"/>
          </a:xfrm>
          <a:prstGeom prst="homePlate">
            <a:avLst>
              <a:gd name="adj" fmla="val 6186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Arrow: Pentagon 31">
            <a:extLst>
              <a:ext uri="{FF2B5EF4-FFF2-40B4-BE49-F238E27FC236}">
                <a16:creationId xmlns:a16="http://schemas.microsoft.com/office/drawing/2014/main" id="{BCD72046-00D2-5378-5621-2413A04C59C2}"/>
              </a:ext>
            </a:extLst>
          </p:cNvPr>
          <p:cNvSpPr/>
          <p:nvPr/>
        </p:nvSpPr>
        <p:spPr>
          <a:xfrm rot="16200000">
            <a:off x="4630577" y="2669489"/>
            <a:ext cx="3089346" cy="4549777"/>
          </a:xfrm>
          <a:prstGeom prst="homePlate">
            <a:avLst>
              <a:gd name="adj" fmla="val 5972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4" name="Picture 8">
            <a:extLst>
              <a:ext uri="{FF2B5EF4-FFF2-40B4-BE49-F238E27FC236}">
                <a16:creationId xmlns:a16="http://schemas.microsoft.com/office/drawing/2014/main" id="{C476E210-13E8-2ECE-445D-E2A853CEE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9678" y="1949548"/>
            <a:ext cx="1032317" cy="100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2FD588FF-0DA8-6F7E-C52D-9D81BC488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1244" y="3784048"/>
            <a:ext cx="1116000" cy="74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38657AF-2828-B45B-58E2-338380C4B5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7059" y="3798775"/>
            <a:ext cx="933122" cy="7140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F312CD4-A7C5-6009-033D-635E7B67E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026" y="3726239"/>
            <a:ext cx="864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0014353C-A1CA-8717-CDFB-D82A86565817}"/>
              </a:ext>
            </a:extLst>
          </p:cNvPr>
          <p:cNvGrpSpPr/>
          <p:nvPr/>
        </p:nvGrpSpPr>
        <p:grpSpPr>
          <a:xfrm>
            <a:off x="3900358" y="1433965"/>
            <a:ext cx="4583380" cy="3297245"/>
            <a:chOff x="3818387" y="1741074"/>
            <a:chExt cx="4583380" cy="3297245"/>
          </a:xfrm>
        </p:grpSpPr>
        <p:sp>
          <p:nvSpPr>
            <p:cNvPr id="39" name="Flowchart: Process 38">
              <a:extLst>
                <a:ext uri="{FF2B5EF4-FFF2-40B4-BE49-F238E27FC236}">
                  <a16:creationId xmlns:a16="http://schemas.microsoft.com/office/drawing/2014/main" id="{AF165CD2-9043-A5E2-8144-0182C13E14E2}"/>
                </a:ext>
              </a:extLst>
            </p:cNvPr>
            <p:cNvSpPr/>
            <p:nvPr/>
          </p:nvSpPr>
          <p:spPr>
            <a:xfrm>
              <a:off x="3818387" y="1741074"/>
              <a:ext cx="2155514" cy="1506237"/>
            </a:xfrm>
            <a:prstGeom prst="flowChartProcess">
              <a:avLst/>
            </a:prstGeom>
            <a:solidFill>
              <a:schemeClr val="bg1">
                <a:lumMod val="75000"/>
                <a:alpha val="93000"/>
              </a:schemeClr>
            </a:solidFill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Flowchart: Process 39">
              <a:extLst>
                <a:ext uri="{FF2B5EF4-FFF2-40B4-BE49-F238E27FC236}">
                  <a16:creationId xmlns:a16="http://schemas.microsoft.com/office/drawing/2014/main" id="{1A45EC8D-BAF6-9662-3440-764E7C8385C4}"/>
                </a:ext>
              </a:extLst>
            </p:cNvPr>
            <p:cNvSpPr/>
            <p:nvPr/>
          </p:nvSpPr>
          <p:spPr>
            <a:xfrm>
              <a:off x="6218101" y="1741074"/>
              <a:ext cx="2150064" cy="1506237"/>
            </a:xfrm>
            <a:prstGeom prst="flowChartProcess">
              <a:avLst/>
            </a:prstGeom>
            <a:solidFill>
              <a:schemeClr val="bg1">
                <a:lumMod val="75000"/>
                <a:alpha val="93000"/>
              </a:schemeClr>
            </a:solidFill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Flowchart: Process 40">
              <a:extLst>
                <a:ext uri="{FF2B5EF4-FFF2-40B4-BE49-F238E27FC236}">
                  <a16:creationId xmlns:a16="http://schemas.microsoft.com/office/drawing/2014/main" id="{4BC167A5-2774-F5FC-1A8A-526AE6391B92}"/>
                </a:ext>
              </a:extLst>
            </p:cNvPr>
            <p:cNvSpPr/>
            <p:nvPr/>
          </p:nvSpPr>
          <p:spPr>
            <a:xfrm>
              <a:off x="3818388" y="3474586"/>
              <a:ext cx="2155513" cy="1506236"/>
            </a:xfrm>
            <a:prstGeom prst="flowChartProcess">
              <a:avLst/>
            </a:prstGeom>
            <a:solidFill>
              <a:schemeClr val="bg1">
                <a:lumMod val="75000"/>
                <a:alpha val="93000"/>
              </a:schemeClr>
            </a:solidFill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Flowchart: Process 41">
              <a:extLst>
                <a:ext uri="{FF2B5EF4-FFF2-40B4-BE49-F238E27FC236}">
                  <a16:creationId xmlns:a16="http://schemas.microsoft.com/office/drawing/2014/main" id="{F65EA33B-D5E9-849A-653B-F14BF7AF9241}"/>
                </a:ext>
              </a:extLst>
            </p:cNvPr>
            <p:cNvSpPr/>
            <p:nvPr/>
          </p:nvSpPr>
          <p:spPr>
            <a:xfrm>
              <a:off x="6218101" y="3474586"/>
              <a:ext cx="2150064" cy="1506236"/>
            </a:xfrm>
            <a:prstGeom prst="flowChartProcess">
              <a:avLst/>
            </a:prstGeom>
            <a:solidFill>
              <a:schemeClr val="bg1">
                <a:lumMod val="75000"/>
                <a:alpha val="93000"/>
              </a:schemeClr>
            </a:solidFill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656D708-B47B-DBC2-C935-2C99BECD73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72487" y="2301480"/>
              <a:ext cx="2247025" cy="2163868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7D80756-F89C-C206-B397-380E1671FC08}"/>
                </a:ext>
              </a:extLst>
            </p:cNvPr>
            <p:cNvSpPr txBox="1"/>
            <p:nvPr/>
          </p:nvSpPr>
          <p:spPr>
            <a:xfrm>
              <a:off x="3823834" y="1761588"/>
              <a:ext cx="205049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ru-RU" sz="1200" b="1">
                  <a:ln w="0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КОНСОЛИДАЦИЯ И АНАЛИЗ </a:t>
              </a:r>
            </a:p>
            <a:p>
              <a:pPr lvl="0"/>
              <a:r>
                <a:rPr lang="ru-RU" sz="1200" b="1">
                  <a:ln w="0">
                    <a:noFill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ДАННЫХ ОПЕРАТОРОВ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44E46E-6F02-8000-8974-77D005CA3473}"/>
                </a:ext>
              </a:extLst>
            </p:cNvPr>
            <p:cNvSpPr txBox="1"/>
            <p:nvPr/>
          </p:nvSpPr>
          <p:spPr>
            <a:xfrm>
              <a:off x="6360497" y="1760156"/>
              <a:ext cx="197247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lvl="0">
                <a:defRPr sz="1400" b="1" cap="all" baseline="0">
                  <a:ln w="0">
                    <a:noFill/>
                  </a:ln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r"/>
              <a:r>
                <a:rPr lang="ru-RU" sz="1200" cap="none">
                  <a:solidFill>
                    <a:schemeClr val="tx1"/>
                  </a:solidFill>
                </a:rPr>
                <a:t>ВОПРОСЫ АДВОКАЦИИ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A2CE176-73C5-BE6B-A2D6-FA026DA8BFB8}"/>
                </a:ext>
              </a:extLst>
            </p:cNvPr>
            <p:cNvSpPr txBox="1"/>
            <p:nvPr/>
          </p:nvSpPr>
          <p:spPr>
            <a:xfrm>
              <a:off x="6212751" y="4207321"/>
              <a:ext cx="218901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lvl="0" algn="r">
                <a:defRPr sz="1400" b="1" cap="all" baseline="0">
                  <a:ln w="0">
                    <a:noFill/>
                  </a:ln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sz="1200" cap="none">
                  <a:solidFill>
                    <a:schemeClr val="tx1"/>
                  </a:solidFill>
                </a:rPr>
                <a:t>ПРИВЛЕЧЕНИЕ ИНВЕСТИЦИЙ И ТРАНСФЕРТ ТЕХНОЛОГИЙ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FF15C3F-4408-46CC-26CB-D6119F747473}"/>
                </a:ext>
              </a:extLst>
            </p:cNvPr>
            <p:cNvSpPr txBox="1"/>
            <p:nvPr/>
          </p:nvSpPr>
          <p:spPr>
            <a:xfrm>
              <a:off x="3826992" y="4207322"/>
              <a:ext cx="213197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lvl="0">
                <a:defRPr sz="1400" b="1" cap="all" baseline="0">
                  <a:ln w="0">
                    <a:noFill/>
                  </a:ln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sz="1200" cap="none">
                  <a:solidFill>
                    <a:schemeClr val="tx1"/>
                  </a:solidFill>
                </a:rPr>
                <a:t>АНАЛИЗ  ОТЕЧЕСТВЕННОГО </a:t>
              </a:r>
            </a:p>
            <a:p>
              <a:r>
                <a:rPr lang="ru-RU" sz="1200" cap="none">
                  <a:solidFill>
                    <a:schemeClr val="tx1"/>
                  </a:solidFill>
                </a:rPr>
                <a:t>РЫНКА И РАЗВИТИЕ ПОТЕНЦИАЛА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BF4BA88-0374-9D50-DF73-53DB2FD6A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3091" y="2546919"/>
              <a:ext cx="540000" cy="54000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D9D165E-8E63-91D2-DC4E-B8EF2FD02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5006" y="2431403"/>
              <a:ext cx="540000" cy="54000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6F97D62-CF80-F11A-8822-B4D555C35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31959" y="3620351"/>
              <a:ext cx="540000" cy="540000"/>
            </a:xfrm>
            <a:prstGeom prst="rect">
              <a:avLst/>
            </a:prstGeom>
          </p:spPr>
        </p:pic>
      </p:grpSp>
      <p:sp>
        <p:nvSpPr>
          <p:cNvPr id="54" name="Content Placeholder 1">
            <a:extLst>
              <a:ext uri="{FF2B5EF4-FFF2-40B4-BE49-F238E27FC236}">
                <a16:creationId xmlns:a16="http://schemas.microsoft.com/office/drawing/2014/main" id="{AF1CCA60-0856-79C5-71FD-5E63D61C3AF8}"/>
              </a:ext>
            </a:extLst>
          </p:cNvPr>
          <p:cNvSpPr txBox="1">
            <a:spLocks/>
          </p:cNvSpPr>
          <p:nvPr/>
        </p:nvSpPr>
        <p:spPr>
          <a:xfrm>
            <a:off x="627016" y="2042489"/>
            <a:ext cx="3228087" cy="1131079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2"/>
              </a:spcBef>
              <a:spcAft>
                <a:spcPts val="122"/>
              </a:spcAft>
              <a:buClr>
                <a:prstClr val="black">
                  <a:lumMod val="50000"/>
                  <a:lumOff val="50000"/>
                </a:prstClr>
              </a:buClr>
              <a:buSzPct val="70000"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КРУПНЫЕ ОПЕРАТОРЫ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2"/>
              </a:spcBef>
              <a:spcAft>
                <a:spcPts val="122"/>
              </a:spcAft>
              <a:buClr>
                <a:prstClr val="white"/>
              </a:buClr>
              <a:buSzPct val="70000"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2"/>
              </a:spcBef>
              <a:spcAft>
                <a:spcPts val="122"/>
              </a:spcAft>
              <a:buClr>
                <a:prstClr val="white"/>
              </a:buClr>
              <a:buSzPct val="70000"/>
              <a:buFontTx/>
              <a:buNone/>
              <a:tabLst/>
              <a:defRPr/>
            </a:pPr>
            <a:r>
              <a:rPr kumimoji="0" lang="ru-RU" sz="1200" b="0" i="0" u="none" strike="noStrike" kern="1200" cap="all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Консолидация усилий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2"/>
              </a:spcBef>
              <a:spcAft>
                <a:spcPts val="122"/>
              </a:spcAft>
              <a:buClr>
                <a:prstClr val="white"/>
              </a:buClr>
              <a:buSzPct val="70000"/>
              <a:buFontTx/>
              <a:buNone/>
              <a:tabLst/>
              <a:defRPr/>
            </a:pPr>
            <a:r>
              <a:rPr kumimoji="0" lang="ru-RU" sz="1200" b="0" i="0" u="none" strike="noStrike" kern="1200" cap="all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Предоставление количественных и технических данных</a:t>
            </a:r>
          </a:p>
        </p:txBody>
      </p:sp>
      <p:sp>
        <p:nvSpPr>
          <p:cNvPr id="55" name="Content Placeholder 1">
            <a:extLst>
              <a:ext uri="{FF2B5EF4-FFF2-40B4-BE49-F238E27FC236}">
                <a16:creationId xmlns:a16="http://schemas.microsoft.com/office/drawing/2014/main" id="{25F8A377-1E77-BBB0-B4BF-5835CF68588A}"/>
              </a:ext>
            </a:extLst>
          </p:cNvPr>
          <p:cNvSpPr txBox="1">
            <a:spLocks/>
          </p:cNvSpPr>
          <p:nvPr/>
        </p:nvSpPr>
        <p:spPr>
          <a:xfrm>
            <a:off x="8410250" y="3022375"/>
            <a:ext cx="2967978" cy="854080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22"/>
              </a:spcBef>
              <a:spcAft>
                <a:spcPts val="122"/>
              </a:spcAft>
              <a:buClr>
                <a:prstClr val="black">
                  <a:lumMod val="50000"/>
                  <a:lumOff val="50000"/>
                </a:prstClr>
              </a:buClr>
              <a:buSzPct val="70000"/>
              <a:defRPr/>
            </a:pPr>
            <a:r>
              <a:rPr kumimoji="0" lang="kk-KZ" sz="1400" b="1" i="0" u="none" strike="noStrike" kern="0" cap="all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ПРАВИТеЛЬСТВО</a:t>
            </a:r>
            <a:endParaRPr kumimoji="0" lang="en-US" sz="1400" b="1" i="0" u="none" strike="noStrike" kern="0" cap="all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2"/>
              </a:spcBef>
              <a:spcAft>
                <a:spcPts val="122"/>
              </a:spcAft>
              <a:buClr>
                <a:prstClr val="white"/>
              </a:buClr>
              <a:buSzPct val="70000"/>
              <a:buFontTx/>
              <a:buNone/>
              <a:tabLst/>
              <a:defRPr/>
            </a:pPr>
            <a:endParaRPr kumimoji="0" lang="en-US" sz="800" b="0" i="0" u="none" strike="noStrike" kern="1200" cap="all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2"/>
              </a:spcBef>
              <a:spcAft>
                <a:spcPts val="122"/>
              </a:spcAft>
              <a:buClr>
                <a:prstClr val="white"/>
              </a:buClr>
              <a:buSzPct val="70000"/>
              <a:buFontTx/>
              <a:buNone/>
              <a:tabLst/>
              <a:defRPr/>
            </a:pPr>
            <a:r>
              <a:rPr kumimoji="0" lang="ru-RU" sz="1200" b="0" i="0" u="none" strike="noStrike" kern="1200" cap="all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Содействие и стимулирование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2"/>
              </a:spcBef>
              <a:spcAft>
                <a:spcPts val="122"/>
              </a:spcAft>
              <a:buClr>
                <a:prstClr val="white"/>
              </a:buClr>
              <a:buSzPct val="70000"/>
              <a:buFontTx/>
              <a:buNone/>
              <a:tabLst/>
              <a:defRPr/>
            </a:pPr>
            <a:r>
              <a:rPr kumimoji="0" lang="ru-RU" sz="1200" b="0" i="0" u="none" strike="noStrike" kern="1200" cap="all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Льготы и субсидии</a:t>
            </a:r>
          </a:p>
        </p:txBody>
      </p:sp>
      <p:sp>
        <p:nvSpPr>
          <p:cNvPr id="56" name="Content Placeholder 1">
            <a:extLst>
              <a:ext uri="{FF2B5EF4-FFF2-40B4-BE49-F238E27FC236}">
                <a16:creationId xmlns:a16="http://schemas.microsoft.com/office/drawing/2014/main" id="{0E014C5D-5096-73A7-0995-0A2278D8E693}"/>
              </a:ext>
            </a:extLst>
          </p:cNvPr>
          <p:cNvSpPr txBox="1">
            <a:spLocks/>
          </p:cNvSpPr>
          <p:nvPr/>
        </p:nvSpPr>
        <p:spPr>
          <a:xfrm>
            <a:off x="4296758" y="5481474"/>
            <a:ext cx="3826106" cy="1038746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2"/>
              </a:spcBef>
              <a:spcAft>
                <a:spcPts val="122"/>
              </a:spcAft>
              <a:buClr>
                <a:prstClr val="black">
                  <a:lumMod val="50000"/>
                  <a:lumOff val="50000"/>
                </a:prstClr>
              </a:buClr>
              <a:buSzPct val="70000"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МАШИНОСТРОИТЕЛЬНАЯ ОТРАСЛЬ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2"/>
              </a:spcBef>
              <a:spcAft>
                <a:spcPts val="122"/>
              </a:spcAft>
              <a:buClr>
                <a:prstClr val="black">
                  <a:lumMod val="50000"/>
                  <a:lumOff val="50000"/>
                </a:prstClr>
              </a:buClr>
              <a:buSzPct val="70000"/>
              <a:buFontTx/>
              <a:buNone/>
              <a:tabLst/>
              <a:defRPr/>
            </a:pPr>
            <a:endParaRPr kumimoji="0" lang="en-US" sz="800" b="1" i="0" u="none" strike="noStrike" kern="1200" cap="all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2"/>
              </a:spcBef>
              <a:spcAft>
                <a:spcPts val="122"/>
              </a:spcAft>
              <a:buClr>
                <a:prstClr val="white"/>
              </a:buClr>
              <a:buSzPct val="70000"/>
              <a:buFontTx/>
              <a:buNone/>
              <a:tabLst/>
              <a:defRPr/>
            </a:pPr>
            <a:r>
              <a:rPr kumimoji="0" lang="ru-RU" sz="1200" b="0" i="0" u="none" strike="noStrike" kern="1200" cap="all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Развитие потенциала в соответствии с </a:t>
            </a:r>
            <a:br>
              <a:rPr kumimoji="0" lang="en-US" sz="1200" b="0" i="0" u="none" strike="noStrike" kern="1200" cap="all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ru-RU" sz="1200" b="0" i="0" u="none" strike="noStrike" kern="1200" cap="all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международными стандартами</a:t>
            </a:r>
            <a:endParaRPr kumimoji="0" lang="en-US" sz="1200" b="0" i="0" u="none" strike="noStrike" kern="1200" cap="all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2"/>
              </a:spcBef>
              <a:spcAft>
                <a:spcPts val="122"/>
              </a:spcAft>
              <a:buClr>
                <a:prstClr val="white"/>
              </a:buClr>
              <a:buSzPct val="70000"/>
              <a:buFontTx/>
              <a:buNone/>
              <a:tabLst/>
              <a:defRPr/>
            </a:pPr>
            <a:r>
              <a:rPr kumimoji="0" lang="ru-RU" sz="1200" b="0" i="0" u="none" strike="noStrike" kern="1200" cap="all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Трансфер</a:t>
            </a:r>
            <a:r>
              <a:rPr kumimoji="0" lang="kk-KZ" sz="1200" b="0" i="0" u="none" strike="noStrike" kern="1200" cap="all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т</a:t>
            </a:r>
            <a:r>
              <a:rPr kumimoji="0" lang="ru-RU" sz="1200" b="0" i="0" u="none" strike="noStrike" kern="1200" cap="all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технологий</a:t>
            </a:r>
            <a:endParaRPr kumimoji="0" lang="en-US" sz="1200" b="0" i="0" u="none" strike="noStrike" kern="1200" cap="all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EF00F7FE-A5B6-73C7-DEA3-04884C217EF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166" y="5022330"/>
            <a:ext cx="413402" cy="364571"/>
          </a:xfrm>
          <a:prstGeom prst="rect">
            <a:avLst/>
          </a:prstGeom>
          <a:noFill/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11DAF3-EC41-2128-2AB0-DDB602D2D81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1712" y="4964663"/>
            <a:ext cx="570110" cy="502770"/>
          </a:xfrm>
          <a:prstGeom prst="rect">
            <a:avLst/>
          </a:prstGeom>
          <a:noFill/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23F4301-7291-890A-CCC8-8B853930E3D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5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6475" y="5015980"/>
            <a:ext cx="473462" cy="417539"/>
          </a:xfrm>
          <a:prstGeom prst="rect">
            <a:avLst/>
          </a:prstGeom>
          <a:noFill/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895B872-9ECE-E32E-590F-269545507CC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056" y="5049167"/>
            <a:ext cx="268573" cy="364571"/>
          </a:xfrm>
          <a:prstGeom prst="rect">
            <a:avLst/>
          </a:prstGeom>
          <a:noFill/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ABB360B-0C48-4692-6712-C1277892A539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2199" y="5024682"/>
            <a:ext cx="478812" cy="422256"/>
          </a:xfrm>
          <a:prstGeom prst="rect">
            <a:avLst/>
          </a:prstGeom>
          <a:noFill/>
        </p:spPr>
      </p:pic>
      <p:pic>
        <p:nvPicPr>
          <p:cNvPr id="62" name="Picture 2" descr="IMBC">
            <a:extLst>
              <a:ext uri="{FF2B5EF4-FFF2-40B4-BE49-F238E27FC236}">
                <a16:creationId xmlns:a16="http://schemas.microsoft.com/office/drawing/2014/main" id="{5ABF2D99-EFDB-6FCF-D859-64AA41251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2150" y="2796103"/>
            <a:ext cx="1931644" cy="55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C818178-9123-568E-8A81-2E9B4A5A9BD5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9591" y="3361910"/>
            <a:ext cx="492343" cy="4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0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2">
            <a:extLst>
              <a:ext uri="{FF2B5EF4-FFF2-40B4-BE49-F238E27FC236}">
                <a16:creationId xmlns:a16="http://schemas.microsoft.com/office/drawing/2014/main" id="{DEA8C0E2-E7D4-F940-5671-1D86F8719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342908">
              <a:defRPr/>
            </a:pPr>
            <a:r>
              <a:rPr lang="ru-RU" sz="2800" b="1" dirty="0"/>
              <a:t>ТОВАРЫ, ПРЕДСТАВЛЯЮЩИЕ ИНТЕРЕС</a:t>
            </a:r>
            <a:endParaRPr lang="ru-RU" sz="2800" b="1" cap="all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8695FC-545C-E53F-A89D-F4D45547AAE0}"/>
              </a:ext>
            </a:extLst>
          </p:cNvPr>
          <p:cNvSpPr txBox="1"/>
          <p:nvPr/>
        </p:nvSpPr>
        <p:spPr>
          <a:xfrm>
            <a:off x="370012" y="6448038"/>
            <a:ext cx="107609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kumimoji="0" lang="ru-RU" sz="9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Согласно статистическим данным </a:t>
            </a:r>
            <a:r>
              <a:rPr lang="ru-RU" sz="900" i="1">
                <a:latin typeface="Arial" panose="020B0604020202020204" pitchFamily="34" charset="0"/>
                <a:cs typeface="Arial" panose="020B0604020202020204" pitchFamily="34" charset="0"/>
              </a:rPr>
              <a:t>Ситуационно-аналитического центра топливно-энергетического комплекса РК</a:t>
            </a:r>
            <a:r>
              <a:rPr kumimoji="0" lang="ru-RU" sz="9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lang="ru-RU" sz="9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F899F3-CD16-F54C-11A8-172A14C66080}"/>
              </a:ext>
            </a:extLst>
          </p:cNvPr>
          <p:cNvSpPr txBox="1"/>
          <p:nvPr/>
        </p:nvSpPr>
        <p:spPr>
          <a:xfrm>
            <a:off x="370012" y="931492"/>
            <a:ext cx="11069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анализе потребностей и определении приоритетов локализации мы используем систему кодирования FPAL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0C2E0DE-FD3C-AD9B-8679-92C74C3C49A4}"/>
              </a:ext>
            </a:extLst>
          </p:cNvPr>
          <p:cNvSpPr/>
          <p:nvPr/>
        </p:nvSpPr>
        <p:spPr>
          <a:xfrm>
            <a:off x="2548441" y="1554381"/>
            <a:ext cx="9001408" cy="4450508"/>
          </a:xfrm>
          <a:prstGeom prst="roundRect">
            <a:avLst>
              <a:gd name="adj" fmla="val 8028"/>
            </a:avLst>
          </a:prstGeom>
          <a:solidFill>
            <a:schemeClr val="accent5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72CCC09-FCFE-684A-BCD6-88F2C7FA9AD2}"/>
              </a:ext>
            </a:extLst>
          </p:cNvPr>
          <p:cNvSpPr/>
          <p:nvPr/>
        </p:nvSpPr>
        <p:spPr>
          <a:xfrm>
            <a:off x="2777621" y="2064670"/>
            <a:ext cx="1980000" cy="57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1.09</a:t>
            </a:r>
            <a:br>
              <a:rPr lang="en-US" sz="12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Электрооборудование и материалы</a:t>
            </a:r>
            <a:endParaRPr lang="en-US" sz="120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30C5E67-1D66-1311-5EBF-BB342542C0CF}"/>
              </a:ext>
            </a:extLst>
          </p:cNvPr>
          <p:cNvSpPr/>
          <p:nvPr/>
        </p:nvSpPr>
        <p:spPr>
          <a:xfrm>
            <a:off x="2777618" y="2712670"/>
            <a:ext cx="1980000" cy="57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1.</a:t>
            </a:r>
            <a:r>
              <a:rPr lang="ru-RU" sz="12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10</a:t>
            </a:r>
            <a:br>
              <a:rPr lang="en-US" sz="12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КИПиА</a:t>
            </a:r>
            <a:endParaRPr lang="en-US" sz="120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9BE371A-F055-C317-E198-C894E6297315}"/>
              </a:ext>
            </a:extLst>
          </p:cNvPr>
          <p:cNvSpPr/>
          <p:nvPr/>
        </p:nvSpPr>
        <p:spPr>
          <a:xfrm>
            <a:off x="2773907" y="3360670"/>
            <a:ext cx="1980000" cy="57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</a:t>
            </a:r>
            <a:r>
              <a:rPr lang="en-US" sz="12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.0</a:t>
            </a:r>
            <a:r>
              <a:rPr lang="ru-RU" sz="12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</a:t>
            </a:r>
            <a:br>
              <a:rPr lang="en-US" sz="1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Клапаны и комплектующие</a:t>
            </a:r>
            <a:endParaRPr lang="en-US" sz="120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A0566A5-CF26-622E-762A-E31C02C788AB}"/>
              </a:ext>
            </a:extLst>
          </p:cNvPr>
          <p:cNvSpPr/>
          <p:nvPr/>
        </p:nvSpPr>
        <p:spPr>
          <a:xfrm>
            <a:off x="4994845" y="2064670"/>
            <a:ext cx="1980000" cy="576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1.0</a:t>
            </a:r>
            <a:r>
              <a:rPr lang="ru-RU" sz="12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4</a:t>
            </a:r>
            <a:br>
              <a:rPr lang="en-US" sz="1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Насосы и уплотнения</a:t>
            </a:r>
            <a:endParaRPr lang="en-US" sz="120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4D1552-F84A-0747-635E-1CB0A1F59A82}"/>
              </a:ext>
            </a:extLst>
          </p:cNvPr>
          <p:cNvSpPr/>
          <p:nvPr/>
        </p:nvSpPr>
        <p:spPr>
          <a:xfrm>
            <a:off x="4994843" y="2712670"/>
            <a:ext cx="1980000" cy="576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1.</a:t>
            </a:r>
            <a:r>
              <a:rPr lang="ru-RU" sz="12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11</a:t>
            </a:r>
            <a:br>
              <a:rPr lang="en-US" sz="1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Технологические фильтры</a:t>
            </a:r>
            <a:endParaRPr lang="en-US" sz="120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5955117-195A-0DE9-096C-9D0B143A6141}"/>
              </a:ext>
            </a:extLst>
          </p:cNvPr>
          <p:cNvSpPr/>
          <p:nvPr/>
        </p:nvSpPr>
        <p:spPr>
          <a:xfrm>
            <a:off x="4994843" y="3360670"/>
            <a:ext cx="1980000" cy="576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1.</a:t>
            </a:r>
            <a:r>
              <a:rPr lang="ru-RU" sz="12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12</a:t>
            </a:r>
            <a:br>
              <a:rPr lang="en-US" sz="1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ОВКВ</a:t>
            </a:r>
            <a:endParaRPr lang="en-US" sz="120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E26360F-64E2-5257-E6E9-A0F575AA82C2}"/>
              </a:ext>
            </a:extLst>
          </p:cNvPr>
          <p:cNvSpPr/>
          <p:nvPr/>
        </p:nvSpPr>
        <p:spPr>
          <a:xfrm>
            <a:off x="4994842" y="4008670"/>
            <a:ext cx="1980000" cy="576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</a:t>
            </a:r>
            <a:r>
              <a:rPr lang="en-US" sz="12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.0</a:t>
            </a:r>
            <a:r>
              <a:rPr lang="ru-RU" sz="12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</a:t>
            </a:r>
            <a:br>
              <a:rPr lang="en-US" sz="1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Трубная продукция</a:t>
            </a:r>
            <a:endParaRPr lang="en-US" sz="120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1CA3B5-E2F3-E7A5-7FD2-B4EBB17C324B}"/>
              </a:ext>
            </a:extLst>
          </p:cNvPr>
          <p:cNvSpPr txBox="1"/>
          <p:nvPr/>
        </p:nvSpPr>
        <p:spPr>
          <a:xfrm>
            <a:off x="2859481" y="5427930"/>
            <a:ext cx="841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Уровень з</a:t>
            </a:r>
            <a:r>
              <a:rPr kumimoji="0" lang="kk-KZ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акупа по вышеперечисленным товарным группам составляет </a:t>
            </a:r>
            <a:r>
              <a:rPr kumimoji="0" lang="kk-KZ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более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 от всего закупа товаров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трех Операторов **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F32E4D2-4BCD-BF53-6B26-127E1713A9FE}"/>
              </a:ext>
            </a:extLst>
          </p:cNvPr>
          <p:cNvSpPr/>
          <p:nvPr/>
        </p:nvSpPr>
        <p:spPr>
          <a:xfrm>
            <a:off x="7212067" y="2064670"/>
            <a:ext cx="1980000" cy="576000"/>
          </a:xfrm>
          <a:prstGeom prst="roundRect">
            <a:avLst/>
          </a:prstGeom>
          <a:solidFill>
            <a:srgbClr val="FFF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1.02</a:t>
            </a:r>
            <a:br>
              <a:rPr lang="en-US" sz="1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Погрузочно-разгрузочное оборудование и материалы</a:t>
            </a:r>
            <a:endParaRPr lang="en-US" sz="120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B7E9A0-0EB0-A86F-5E47-24823740BDFD}"/>
              </a:ext>
            </a:extLst>
          </p:cNvPr>
          <p:cNvSpPr/>
          <p:nvPr/>
        </p:nvSpPr>
        <p:spPr>
          <a:xfrm>
            <a:off x="7212067" y="2712670"/>
            <a:ext cx="1980000" cy="576000"/>
          </a:xfrm>
          <a:prstGeom prst="roundRect">
            <a:avLst/>
          </a:prstGeom>
          <a:solidFill>
            <a:srgbClr val="FFF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1.07</a:t>
            </a:r>
            <a:br>
              <a:rPr lang="en-US" sz="1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kumimoji="0" lang="ru-RU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Теплообменники / Теплообменное оборудование</a:t>
            </a:r>
            <a:endParaRPr lang="en-US" sz="120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5C43226-F416-C8C7-6DC7-3331B615DCA9}"/>
              </a:ext>
            </a:extLst>
          </p:cNvPr>
          <p:cNvSpPr/>
          <p:nvPr/>
        </p:nvSpPr>
        <p:spPr>
          <a:xfrm>
            <a:off x="7212067" y="3360670"/>
            <a:ext cx="1980000" cy="576000"/>
          </a:xfrm>
          <a:prstGeom prst="roundRect">
            <a:avLst/>
          </a:prstGeom>
          <a:solidFill>
            <a:srgbClr val="FFF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1.16</a:t>
            </a:r>
            <a:br>
              <a:rPr lang="en-US" sz="1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Противопожарное оборудование</a:t>
            </a:r>
            <a:endParaRPr lang="en-US" sz="120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5ED6D53-CBAB-42DB-85E0-164F3C671427}"/>
              </a:ext>
            </a:extLst>
          </p:cNvPr>
          <p:cNvSpPr/>
          <p:nvPr/>
        </p:nvSpPr>
        <p:spPr>
          <a:xfrm>
            <a:off x="7212067" y="4008670"/>
            <a:ext cx="1980000" cy="576000"/>
          </a:xfrm>
          <a:prstGeom prst="roundRect">
            <a:avLst/>
          </a:prstGeom>
          <a:solidFill>
            <a:srgbClr val="FFF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2.07</a:t>
            </a:r>
            <a:br>
              <a:rPr lang="en-US" sz="1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Химикаты / Масла / Краски</a:t>
            </a:r>
            <a:endParaRPr lang="en-US" sz="120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6002A40-FCC3-DAED-93CF-895C71CFDED7}"/>
              </a:ext>
            </a:extLst>
          </p:cNvPr>
          <p:cNvSpPr/>
          <p:nvPr/>
        </p:nvSpPr>
        <p:spPr>
          <a:xfrm>
            <a:off x="7213479" y="4656670"/>
            <a:ext cx="1980000" cy="576000"/>
          </a:xfrm>
          <a:prstGeom prst="roundRect">
            <a:avLst/>
          </a:prstGeom>
          <a:solidFill>
            <a:srgbClr val="FFF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2.08</a:t>
            </a:r>
            <a:br>
              <a:rPr lang="en-US" sz="1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Изоляция / огнеупорные материалы</a:t>
            </a:r>
            <a:endParaRPr lang="en-US" sz="120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3CFC57-6A70-ACAE-7A59-D9D0624C75EC}"/>
              </a:ext>
            </a:extLst>
          </p:cNvPr>
          <p:cNvSpPr txBox="1"/>
          <p:nvPr/>
        </p:nvSpPr>
        <p:spPr>
          <a:xfrm>
            <a:off x="314762" y="1590381"/>
            <a:ext cx="2066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Товарные коды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FPAL</a:t>
            </a:r>
          </a:p>
        </p:txBody>
      </p:sp>
      <p:sp>
        <p:nvSpPr>
          <p:cNvPr id="31" name="Rectangle: Rounded Corners 17">
            <a:extLst>
              <a:ext uri="{FF2B5EF4-FFF2-40B4-BE49-F238E27FC236}">
                <a16:creationId xmlns:a16="http://schemas.microsoft.com/office/drawing/2014/main" id="{86F0F6D4-93C3-3929-C723-6D90E4984B6D}"/>
              </a:ext>
            </a:extLst>
          </p:cNvPr>
          <p:cNvSpPr/>
          <p:nvPr/>
        </p:nvSpPr>
        <p:spPr>
          <a:xfrm>
            <a:off x="306810" y="1936091"/>
            <a:ext cx="2044504" cy="3646957"/>
          </a:xfrm>
          <a:prstGeom prst="roundRect">
            <a:avLst/>
          </a:prstGeom>
          <a:solidFill>
            <a:schemeClr val="bg2"/>
          </a:solidFill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Rectangle: Rounded Corners 124">
            <a:extLst>
              <a:ext uri="{FF2B5EF4-FFF2-40B4-BE49-F238E27FC236}">
                <a16:creationId xmlns:a16="http://schemas.microsoft.com/office/drawing/2014/main" id="{A54D7367-8CAC-3E06-76C8-4C4FAA09C2D9}"/>
              </a:ext>
            </a:extLst>
          </p:cNvPr>
          <p:cNvSpPr/>
          <p:nvPr/>
        </p:nvSpPr>
        <p:spPr>
          <a:xfrm>
            <a:off x="427181" y="2064670"/>
            <a:ext cx="1800000" cy="5694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1.0</a:t>
            </a:r>
            <a:r>
              <a:rPr lang="ru-RU" sz="12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</a:t>
            </a:r>
            <a:br>
              <a:rPr lang="en-US" sz="1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Буровое оборудование</a:t>
            </a:r>
            <a:endParaRPr lang="en-US" sz="120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: Rounded Corners 125">
            <a:extLst>
              <a:ext uri="{FF2B5EF4-FFF2-40B4-BE49-F238E27FC236}">
                <a16:creationId xmlns:a16="http://schemas.microsoft.com/office/drawing/2014/main" id="{C21C0C33-A514-3B64-4BD9-A52EE13A02DC}"/>
              </a:ext>
            </a:extLst>
          </p:cNvPr>
          <p:cNvSpPr/>
          <p:nvPr/>
        </p:nvSpPr>
        <p:spPr>
          <a:xfrm>
            <a:off x="427181" y="2753792"/>
            <a:ext cx="1800000" cy="5522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1.0</a:t>
            </a:r>
            <a:r>
              <a:rPr lang="ru-RU" sz="12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</a:t>
            </a:r>
            <a:br>
              <a:rPr lang="en-US" sz="11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kumimoji="0" lang="ru-RU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Погрузочно-разгрузочное оборудование и материалы</a:t>
            </a:r>
            <a:endParaRPr lang="en-US" sz="110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Straight Connector 19">
            <a:extLst>
              <a:ext uri="{FF2B5EF4-FFF2-40B4-BE49-F238E27FC236}">
                <a16:creationId xmlns:a16="http://schemas.microsoft.com/office/drawing/2014/main" id="{94037FA2-07FB-2364-3EC3-F672F8782596}"/>
              </a:ext>
            </a:extLst>
          </p:cNvPr>
          <p:cNvCxnSpPr>
            <a:cxnSpLocks/>
          </p:cNvCxnSpPr>
          <p:nvPr/>
        </p:nvCxnSpPr>
        <p:spPr>
          <a:xfrm>
            <a:off x="1394675" y="3471258"/>
            <a:ext cx="0" cy="1205329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: Rounded Corners 127">
            <a:extLst>
              <a:ext uri="{FF2B5EF4-FFF2-40B4-BE49-F238E27FC236}">
                <a16:creationId xmlns:a16="http://schemas.microsoft.com/office/drawing/2014/main" id="{2F238B9E-80E9-B0C2-2D53-18F2952E50F7}"/>
              </a:ext>
            </a:extLst>
          </p:cNvPr>
          <p:cNvSpPr/>
          <p:nvPr/>
        </p:nvSpPr>
        <p:spPr>
          <a:xfrm>
            <a:off x="427181" y="4784564"/>
            <a:ext cx="1800000" cy="5524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</a:t>
            </a:r>
            <a:r>
              <a:rPr lang="en-US" sz="12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  <a:r>
              <a:rPr lang="ru-RU" sz="12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9</a:t>
            </a:r>
            <a:r>
              <a:rPr lang="en-US" sz="12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9</a:t>
            </a:r>
            <a:br>
              <a:rPr lang="en-US" sz="1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1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Другие продукты / оборудование и материалы</a:t>
            </a:r>
            <a:endParaRPr lang="en-US" sz="120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86DC4B-401C-B218-2262-BB77C0AED4E0}"/>
              </a:ext>
            </a:extLst>
          </p:cNvPr>
          <p:cNvSpPr txBox="1"/>
          <p:nvPr/>
        </p:nvSpPr>
        <p:spPr>
          <a:xfrm>
            <a:off x="2783882" y="1662381"/>
            <a:ext cx="190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Товарная группа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E38DA6-7B90-0DF6-EB0F-3519664141A8}"/>
              </a:ext>
            </a:extLst>
          </p:cNvPr>
          <p:cNvSpPr txBox="1"/>
          <p:nvPr/>
        </p:nvSpPr>
        <p:spPr>
          <a:xfrm>
            <a:off x="5004817" y="1662381"/>
            <a:ext cx="1904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Товарная группа </a:t>
            </a: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4C3C2C-53C2-212C-5059-3D359C2D8303}"/>
              </a:ext>
            </a:extLst>
          </p:cNvPr>
          <p:cNvSpPr txBox="1"/>
          <p:nvPr/>
        </p:nvSpPr>
        <p:spPr>
          <a:xfrm>
            <a:off x="7221040" y="1662381"/>
            <a:ext cx="1904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Товарная группа </a:t>
            </a: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3F3E7C4-A9E9-E97C-9BC9-9683F39B1AE3}"/>
              </a:ext>
            </a:extLst>
          </p:cNvPr>
          <p:cNvSpPr txBox="1"/>
          <p:nvPr/>
        </p:nvSpPr>
        <p:spPr>
          <a:xfrm>
            <a:off x="9437263" y="1662381"/>
            <a:ext cx="190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Товарная группа </a:t>
            </a: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" name="Rectangle: Rounded Corners 248">
            <a:extLst>
              <a:ext uri="{FF2B5EF4-FFF2-40B4-BE49-F238E27FC236}">
                <a16:creationId xmlns:a16="http://schemas.microsoft.com/office/drawing/2014/main" id="{12663AD7-75D2-A90D-3396-87255F78D501}"/>
              </a:ext>
            </a:extLst>
          </p:cNvPr>
          <p:cNvSpPr/>
          <p:nvPr/>
        </p:nvSpPr>
        <p:spPr>
          <a:xfrm>
            <a:off x="9513947" y="2058498"/>
            <a:ext cx="1765476" cy="5694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1.03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Компрессоры, вентиляторы и комплектующие  к ним</a:t>
            </a:r>
            <a:endParaRPr lang="en-US" sz="11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248">
            <a:extLst>
              <a:ext uri="{FF2B5EF4-FFF2-40B4-BE49-F238E27FC236}">
                <a16:creationId xmlns:a16="http://schemas.microsoft.com/office/drawing/2014/main" id="{F2D6FFB4-4401-2A40-00D6-B22ED5749AC6}"/>
              </a:ext>
            </a:extLst>
          </p:cNvPr>
          <p:cNvSpPr/>
          <p:nvPr/>
        </p:nvSpPr>
        <p:spPr>
          <a:xfrm>
            <a:off x="9513947" y="2715936"/>
            <a:ext cx="1765476" cy="5694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1.05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Моторы и комплектующие к ним</a:t>
            </a:r>
            <a:endParaRPr lang="en-US" sz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248">
            <a:extLst>
              <a:ext uri="{FF2B5EF4-FFF2-40B4-BE49-F238E27FC236}">
                <a16:creationId xmlns:a16="http://schemas.microsoft.com/office/drawing/2014/main" id="{E25F946B-6A66-1CD4-12E6-FE177BA4CC88}"/>
              </a:ext>
            </a:extLst>
          </p:cNvPr>
          <p:cNvSpPr/>
          <p:nvPr/>
        </p:nvSpPr>
        <p:spPr>
          <a:xfrm>
            <a:off x="9513947" y="3367203"/>
            <a:ext cx="1765476" cy="5694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2.03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Изделия из стали и металла</a:t>
            </a:r>
            <a:endParaRPr lang="en-US" sz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248">
            <a:extLst>
              <a:ext uri="{FF2B5EF4-FFF2-40B4-BE49-F238E27FC236}">
                <a16:creationId xmlns:a16="http://schemas.microsoft.com/office/drawing/2014/main" id="{2784F72C-65A8-9336-98A0-3CD85FF97BB9}"/>
              </a:ext>
            </a:extLst>
          </p:cNvPr>
          <p:cNvSpPr/>
          <p:nvPr/>
        </p:nvSpPr>
        <p:spPr>
          <a:xfrm>
            <a:off x="9513947" y="4019520"/>
            <a:ext cx="1765476" cy="5694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2.11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Оборудование и ручные инструменты для мастерской</a:t>
            </a:r>
            <a:endParaRPr lang="en-US" sz="105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9D7519BA-2AE7-F654-14BF-996AFBC17348}"/>
              </a:ext>
            </a:extLst>
          </p:cNvPr>
          <p:cNvSpPr/>
          <p:nvPr/>
        </p:nvSpPr>
        <p:spPr>
          <a:xfrm rot="5400000">
            <a:off x="6940875" y="1089381"/>
            <a:ext cx="181554" cy="8495541"/>
          </a:xfrm>
          <a:prstGeom prst="rightBrac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75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Полилиния: фигура 48">
            <a:extLst>
              <a:ext uri="{FF2B5EF4-FFF2-40B4-BE49-F238E27FC236}">
                <a16:creationId xmlns:a16="http://schemas.microsoft.com/office/drawing/2014/main" id="{3E55F42B-CD2E-BCE2-FADD-686BB341E0E7}"/>
              </a:ext>
            </a:extLst>
          </p:cNvPr>
          <p:cNvSpPr/>
          <p:nvPr/>
        </p:nvSpPr>
        <p:spPr>
          <a:xfrm rot="10800000">
            <a:off x="7350854" y="2144889"/>
            <a:ext cx="2143048" cy="476743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DAE3F3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2" name="Полилиния: фигура 51">
            <a:extLst>
              <a:ext uri="{FF2B5EF4-FFF2-40B4-BE49-F238E27FC236}">
                <a16:creationId xmlns:a16="http://schemas.microsoft.com/office/drawing/2014/main" id="{A722EAA3-BD6F-C6E7-78C5-75287FDECFE8}"/>
              </a:ext>
            </a:extLst>
          </p:cNvPr>
          <p:cNvSpPr/>
          <p:nvPr/>
        </p:nvSpPr>
        <p:spPr>
          <a:xfrm rot="10800000">
            <a:off x="7350854" y="3182923"/>
            <a:ext cx="2143048" cy="606585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DAE3F3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3" name="Полилиния: фигура 52">
            <a:extLst>
              <a:ext uri="{FF2B5EF4-FFF2-40B4-BE49-F238E27FC236}">
                <a16:creationId xmlns:a16="http://schemas.microsoft.com/office/drawing/2014/main" id="{5F44CFB5-E554-3533-0EC9-3B984DC2D9FA}"/>
              </a:ext>
            </a:extLst>
          </p:cNvPr>
          <p:cNvSpPr/>
          <p:nvPr/>
        </p:nvSpPr>
        <p:spPr>
          <a:xfrm rot="10800000">
            <a:off x="7350854" y="3824069"/>
            <a:ext cx="2143048" cy="476743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DAE3F3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2" name="Rectangle: Rounded Corners 173">
            <a:extLst>
              <a:ext uri="{FF2B5EF4-FFF2-40B4-BE49-F238E27FC236}">
                <a16:creationId xmlns:a16="http://schemas.microsoft.com/office/drawing/2014/main" id="{91D74013-5E44-23C2-7B6A-792B4806F9A6}"/>
              </a:ext>
            </a:extLst>
          </p:cNvPr>
          <p:cNvSpPr/>
          <p:nvPr/>
        </p:nvSpPr>
        <p:spPr>
          <a:xfrm>
            <a:off x="7374103" y="2120284"/>
            <a:ext cx="2105495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3199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kk-KZ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товарных позиций</a:t>
            </a:r>
            <a:endParaRPr lang="en-GB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Полилиния: фигура 18">
            <a:extLst>
              <a:ext uri="{FF2B5EF4-FFF2-40B4-BE49-F238E27FC236}">
                <a16:creationId xmlns:a16="http://schemas.microsoft.com/office/drawing/2014/main" id="{A639CBAB-29A6-2E58-BBA0-ED13C184AA16}"/>
              </a:ext>
            </a:extLst>
          </p:cNvPr>
          <p:cNvSpPr/>
          <p:nvPr/>
        </p:nvSpPr>
        <p:spPr>
          <a:xfrm rot="10800000">
            <a:off x="2268812" y="2144889"/>
            <a:ext cx="2143048" cy="476743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DAE3F3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9" name="Полилиния: фигура 27">
            <a:extLst>
              <a:ext uri="{FF2B5EF4-FFF2-40B4-BE49-F238E27FC236}">
                <a16:creationId xmlns:a16="http://schemas.microsoft.com/office/drawing/2014/main" id="{0C9B57C2-368B-5FC5-63DC-0510ECEB1BA7}"/>
              </a:ext>
            </a:extLst>
          </p:cNvPr>
          <p:cNvSpPr/>
          <p:nvPr/>
        </p:nvSpPr>
        <p:spPr>
          <a:xfrm rot="10800000">
            <a:off x="2268812" y="2650366"/>
            <a:ext cx="2143048" cy="476743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DAE3F3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0" name="Полилиния: фигура 28">
            <a:extLst>
              <a:ext uri="{FF2B5EF4-FFF2-40B4-BE49-F238E27FC236}">
                <a16:creationId xmlns:a16="http://schemas.microsoft.com/office/drawing/2014/main" id="{5D81BDB7-F0F7-0B9B-2521-0C2347CA883B}"/>
              </a:ext>
            </a:extLst>
          </p:cNvPr>
          <p:cNvSpPr/>
          <p:nvPr/>
        </p:nvSpPr>
        <p:spPr>
          <a:xfrm rot="10800000">
            <a:off x="2268812" y="3182923"/>
            <a:ext cx="2143048" cy="606585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DAE3F3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1" name="Полилиния: фигура 29">
            <a:extLst>
              <a:ext uri="{FF2B5EF4-FFF2-40B4-BE49-F238E27FC236}">
                <a16:creationId xmlns:a16="http://schemas.microsoft.com/office/drawing/2014/main" id="{C2922869-0C3E-035F-EA9C-9CE2445759E5}"/>
              </a:ext>
            </a:extLst>
          </p:cNvPr>
          <p:cNvSpPr/>
          <p:nvPr/>
        </p:nvSpPr>
        <p:spPr>
          <a:xfrm rot="10800000">
            <a:off x="2268812" y="3839493"/>
            <a:ext cx="2143048" cy="476743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DAE3F3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2" name="Полилиния: фигура 31">
            <a:extLst>
              <a:ext uri="{FF2B5EF4-FFF2-40B4-BE49-F238E27FC236}">
                <a16:creationId xmlns:a16="http://schemas.microsoft.com/office/drawing/2014/main" id="{844E219D-5A9C-181F-008B-144D7B864704}"/>
              </a:ext>
            </a:extLst>
          </p:cNvPr>
          <p:cNvSpPr/>
          <p:nvPr/>
        </p:nvSpPr>
        <p:spPr>
          <a:xfrm rot="10800000">
            <a:off x="2268812" y="4357356"/>
            <a:ext cx="2143048" cy="502385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DAE3F3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3" name="Полилиния: фигура 32">
            <a:extLst>
              <a:ext uri="{FF2B5EF4-FFF2-40B4-BE49-F238E27FC236}">
                <a16:creationId xmlns:a16="http://schemas.microsoft.com/office/drawing/2014/main" id="{3663C81A-E3B2-6B5A-A44A-56080CCCA91C}"/>
              </a:ext>
            </a:extLst>
          </p:cNvPr>
          <p:cNvSpPr/>
          <p:nvPr/>
        </p:nvSpPr>
        <p:spPr>
          <a:xfrm rot="10800000">
            <a:off x="2278552" y="5537355"/>
            <a:ext cx="2143048" cy="572249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FFE699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4" name="Полилиния: фигура 33">
            <a:extLst>
              <a:ext uri="{FF2B5EF4-FFF2-40B4-BE49-F238E27FC236}">
                <a16:creationId xmlns:a16="http://schemas.microsoft.com/office/drawing/2014/main" id="{DB8BBB14-94D7-F567-E001-BB27DE32AFBD}"/>
              </a:ext>
            </a:extLst>
          </p:cNvPr>
          <p:cNvSpPr/>
          <p:nvPr/>
        </p:nvSpPr>
        <p:spPr>
          <a:xfrm rot="10800000">
            <a:off x="2278552" y="4934580"/>
            <a:ext cx="2143048" cy="566988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DAE3F3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5" name="Полилиния: фигура 34">
            <a:extLst>
              <a:ext uri="{FF2B5EF4-FFF2-40B4-BE49-F238E27FC236}">
                <a16:creationId xmlns:a16="http://schemas.microsoft.com/office/drawing/2014/main" id="{69EEF3F4-9C25-8AB5-74B1-2C887D6C7A02}"/>
              </a:ext>
            </a:extLst>
          </p:cNvPr>
          <p:cNvSpPr/>
          <p:nvPr/>
        </p:nvSpPr>
        <p:spPr>
          <a:xfrm rot="10800000">
            <a:off x="4785450" y="2144889"/>
            <a:ext cx="2143048" cy="476743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DAE3F3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6" name="Полилиния: фигура 35">
            <a:extLst>
              <a:ext uri="{FF2B5EF4-FFF2-40B4-BE49-F238E27FC236}">
                <a16:creationId xmlns:a16="http://schemas.microsoft.com/office/drawing/2014/main" id="{2019B417-B12D-A35B-D0AE-85A4870ED7EC}"/>
              </a:ext>
            </a:extLst>
          </p:cNvPr>
          <p:cNvSpPr/>
          <p:nvPr/>
        </p:nvSpPr>
        <p:spPr>
          <a:xfrm rot="10800000">
            <a:off x="4785450" y="2650366"/>
            <a:ext cx="2143048" cy="476743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DAE3F3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7" name="Полилиния: фигура 36">
            <a:extLst>
              <a:ext uri="{FF2B5EF4-FFF2-40B4-BE49-F238E27FC236}">
                <a16:creationId xmlns:a16="http://schemas.microsoft.com/office/drawing/2014/main" id="{7209EC8C-CB46-CCBE-73C4-1C881E7673DD}"/>
              </a:ext>
            </a:extLst>
          </p:cNvPr>
          <p:cNvSpPr/>
          <p:nvPr/>
        </p:nvSpPr>
        <p:spPr>
          <a:xfrm rot="10800000">
            <a:off x="4785450" y="3182923"/>
            <a:ext cx="2143048" cy="606585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DAE3F3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8" name="Полилиния: фигура 37">
            <a:extLst>
              <a:ext uri="{FF2B5EF4-FFF2-40B4-BE49-F238E27FC236}">
                <a16:creationId xmlns:a16="http://schemas.microsoft.com/office/drawing/2014/main" id="{BD51461E-514C-137C-7543-C4087F79E6F9}"/>
              </a:ext>
            </a:extLst>
          </p:cNvPr>
          <p:cNvSpPr/>
          <p:nvPr/>
        </p:nvSpPr>
        <p:spPr>
          <a:xfrm rot="10800000">
            <a:off x="4785450" y="3839493"/>
            <a:ext cx="2143048" cy="476743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DAE3F3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0" name="Полилиния: фигура 46">
            <a:extLst>
              <a:ext uri="{FF2B5EF4-FFF2-40B4-BE49-F238E27FC236}">
                <a16:creationId xmlns:a16="http://schemas.microsoft.com/office/drawing/2014/main" id="{48772DB7-0EBC-F73E-ECF2-438F073DA097}"/>
              </a:ext>
            </a:extLst>
          </p:cNvPr>
          <p:cNvSpPr/>
          <p:nvPr/>
        </p:nvSpPr>
        <p:spPr>
          <a:xfrm rot="10800000">
            <a:off x="4799511" y="4359712"/>
            <a:ext cx="2143048" cy="521875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DAE3F3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4" name="Полилиния: фигура 53">
            <a:extLst>
              <a:ext uri="{FF2B5EF4-FFF2-40B4-BE49-F238E27FC236}">
                <a16:creationId xmlns:a16="http://schemas.microsoft.com/office/drawing/2014/main" id="{9D461234-37F0-FA3E-60C1-C9AC38C2AB82}"/>
              </a:ext>
            </a:extLst>
          </p:cNvPr>
          <p:cNvSpPr/>
          <p:nvPr/>
        </p:nvSpPr>
        <p:spPr>
          <a:xfrm rot="10800000">
            <a:off x="7350854" y="4929724"/>
            <a:ext cx="2143048" cy="560269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chemeClr val="bg1">
              <a:lumMod val="85000"/>
              <a:alpha val="5019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5" name="Полилиния: фигура 54">
            <a:extLst>
              <a:ext uri="{FF2B5EF4-FFF2-40B4-BE49-F238E27FC236}">
                <a16:creationId xmlns:a16="http://schemas.microsoft.com/office/drawing/2014/main" id="{6A81C7C8-8338-B72E-9F37-DF410385D927}"/>
              </a:ext>
            </a:extLst>
          </p:cNvPr>
          <p:cNvSpPr/>
          <p:nvPr/>
        </p:nvSpPr>
        <p:spPr>
          <a:xfrm rot="10800000">
            <a:off x="7350854" y="5518727"/>
            <a:ext cx="2143048" cy="572249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chemeClr val="bg1">
              <a:lumMod val="85000"/>
              <a:alpha val="5019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5" name="Rectangle: Rounded Corners 24">
            <a:extLst>
              <a:ext uri="{FF2B5EF4-FFF2-40B4-BE49-F238E27FC236}">
                <a16:creationId xmlns:a16="http://schemas.microsoft.com/office/drawing/2014/main" id="{96359683-143A-FF19-E6A8-EB662C87D10C}"/>
              </a:ext>
            </a:extLst>
          </p:cNvPr>
          <p:cNvSpPr/>
          <p:nvPr/>
        </p:nvSpPr>
        <p:spPr>
          <a:xfrm>
            <a:off x="7309584" y="3175476"/>
            <a:ext cx="2170013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3199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kk-KZ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производителей</a:t>
            </a:r>
          </a:p>
        </p:txBody>
      </p:sp>
      <p:sp>
        <p:nvSpPr>
          <p:cNvPr id="146" name="Rectangle: Rounded Corners 25">
            <a:extLst>
              <a:ext uri="{FF2B5EF4-FFF2-40B4-BE49-F238E27FC236}">
                <a16:creationId xmlns:a16="http://schemas.microsoft.com/office/drawing/2014/main" id="{BED720DC-F4A4-AF7F-9B1A-18306EAD182F}"/>
              </a:ext>
            </a:extLst>
          </p:cNvPr>
          <p:cNvSpPr/>
          <p:nvPr/>
        </p:nvSpPr>
        <p:spPr>
          <a:xfrm>
            <a:off x="7210120" y="3773871"/>
            <a:ext cx="2427925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3199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 </a:t>
            </a:r>
            <a:r>
              <a:rPr lang="ru-RU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посещенное предприятие</a:t>
            </a:r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Полилиния: фигура 32">
            <a:extLst>
              <a:ext uri="{FF2B5EF4-FFF2-40B4-BE49-F238E27FC236}">
                <a16:creationId xmlns:a16="http://schemas.microsoft.com/office/drawing/2014/main" id="{52A56A51-0491-6668-F1BE-0209A0683F20}"/>
              </a:ext>
            </a:extLst>
          </p:cNvPr>
          <p:cNvSpPr/>
          <p:nvPr/>
        </p:nvSpPr>
        <p:spPr>
          <a:xfrm rot="10800000">
            <a:off x="4775925" y="5519589"/>
            <a:ext cx="2143048" cy="572249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FFE699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9" name="Полилиния: фигура 33">
            <a:extLst>
              <a:ext uri="{FF2B5EF4-FFF2-40B4-BE49-F238E27FC236}">
                <a16:creationId xmlns:a16="http://schemas.microsoft.com/office/drawing/2014/main" id="{E25ACCEE-FA89-D4E4-98D3-65D8F3C559C9}"/>
              </a:ext>
            </a:extLst>
          </p:cNvPr>
          <p:cNvSpPr/>
          <p:nvPr/>
        </p:nvSpPr>
        <p:spPr>
          <a:xfrm rot="10800000">
            <a:off x="4788510" y="4925064"/>
            <a:ext cx="2143048" cy="566988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DAE3F3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0" name="Полилиния: фигура 35">
            <a:extLst>
              <a:ext uri="{FF2B5EF4-FFF2-40B4-BE49-F238E27FC236}">
                <a16:creationId xmlns:a16="http://schemas.microsoft.com/office/drawing/2014/main" id="{B72C9599-945F-014B-2331-E53C50417E19}"/>
              </a:ext>
            </a:extLst>
          </p:cNvPr>
          <p:cNvSpPr/>
          <p:nvPr/>
        </p:nvSpPr>
        <p:spPr>
          <a:xfrm rot="10800000">
            <a:off x="7348876" y="2647271"/>
            <a:ext cx="2143048" cy="476743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DAE3F3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9" name="Rectangle: Rounded Corners 23">
            <a:extLst>
              <a:ext uri="{FF2B5EF4-FFF2-40B4-BE49-F238E27FC236}">
                <a16:creationId xmlns:a16="http://schemas.microsoft.com/office/drawing/2014/main" id="{EC1305F7-03C0-92ED-2A1B-862FFC1E6659}"/>
              </a:ext>
            </a:extLst>
          </p:cNvPr>
          <p:cNvSpPr/>
          <p:nvPr/>
        </p:nvSpPr>
        <p:spPr>
          <a:xfrm>
            <a:off x="2262462" y="6179012"/>
            <a:ext cx="7284144" cy="362335"/>
          </a:xfrm>
          <a:prstGeom prst="rect">
            <a:avLst/>
          </a:prstGeom>
          <a:solidFill>
            <a:schemeClr val="accent6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19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Рекомендации Операторам</a:t>
            </a:r>
          </a:p>
        </p:txBody>
      </p:sp>
      <p:sp>
        <p:nvSpPr>
          <p:cNvPr id="80" name="Rectangle: Rounded Corners 78">
            <a:extLst>
              <a:ext uri="{FF2B5EF4-FFF2-40B4-BE49-F238E27FC236}">
                <a16:creationId xmlns:a16="http://schemas.microsoft.com/office/drawing/2014/main" id="{34F447F7-DB46-C7F5-B636-7525483E59C0}"/>
              </a:ext>
            </a:extLst>
          </p:cNvPr>
          <p:cNvSpPr/>
          <p:nvPr/>
        </p:nvSpPr>
        <p:spPr>
          <a:xfrm>
            <a:off x="2287979" y="1716655"/>
            <a:ext cx="2143048" cy="28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Товарная группа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1" name="Rectangle: Rounded Corners 85">
            <a:extLst>
              <a:ext uri="{FF2B5EF4-FFF2-40B4-BE49-F238E27FC236}">
                <a16:creationId xmlns:a16="http://schemas.microsoft.com/office/drawing/2014/main" id="{8B561DF1-9D40-CF6A-8410-DC44E9EA7C2B}"/>
              </a:ext>
            </a:extLst>
          </p:cNvPr>
          <p:cNvSpPr/>
          <p:nvPr/>
        </p:nvSpPr>
        <p:spPr>
          <a:xfrm>
            <a:off x="380882" y="2136576"/>
            <a:ext cx="1762423" cy="3809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93199">
              <a:spcBef>
                <a:spcPct val="0"/>
              </a:spcBef>
              <a:spcAft>
                <a:spcPct val="0"/>
              </a:spcAft>
            </a:pPr>
            <a:r>
              <a:rPr lang="ru-RU" sz="13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Анализ потребностей</a:t>
            </a:r>
          </a:p>
        </p:txBody>
      </p:sp>
      <p:sp>
        <p:nvSpPr>
          <p:cNvPr id="82" name="Rectangle: Rounded Corners 86">
            <a:extLst>
              <a:ext uri="{FF2B5EF4-FFF2-40B4-BE49-F238E27FC236}">
                <a16:creationId xmlns:a16="http://schemas.microsoft.com/office/drawing/2014/main" id="{49E1EC1E-CFF5-28FF-CB8B-60FCF1440B43}"/>
              </a:ext>
            </a:extLst>
          </p:cNvPr>
          <p:cNvSpPr/>
          <p:nvPr/>
        </p:nvSpPr>
        <p:spPr>
          <a:xfrm>
            <a:off x="126911" y="2606963"/>
            <a:ext cx="2038146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93199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Виды товаров с высоким спросом, выявленные синергии</a:t>
            </a:r>
          </a:p>
        </p:txBody>
      </p:sp>
      <p:sp>
        <p:nvSpPr>
          <p:cNvPr id="83" name="Rectangle: Rounded Corners 87">
            <a:extLst>
              <a:ext uri="{FF2B5EF4-FFF2-40B4-BE49-F238E27FC236}">
                <a16:creationId xmlns:a16="http://schemas.microsoft.com/office/drawing/2014/main" id="{B0F3013B-F298-3812-2619-993DDD712083}"/>
              </a:ext>
            </a:extLst>
          </p:cNvPr>
          <p:cNvSpPr/>
          <p:nvPr/>
        </p:nvSpPr>
        <p:spPr>
          <a:xfrm>
            <a:off x="126910" y="3196565"/>
            <a:ext cx="2049934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93199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3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Анализ рынка, расширенный список из доступных источников</a:t>
            </a:r>
          </a:p>
        </p:txBody>
      </p:sp>
      <p:sp>
        <p:nvSpPr>
          <p:cNvPr id="84" name="Rectangle: Rounded Corners 88">
            <a:extLst>
              <a:ext uri="{FF2B5EF4-FFF2-40B4-BE49-F238E27FC236}">
                <a16:creationId xmlns:a16="http://schemas.microsoft.com/office/drawing/2014/main" id="{63DDC3DE-3C2B-1F07-44A3-33830AD0DED4}"/>
              </a:ext>
            </a:extLst>
          </p:cNvPr>
          <p:cNvSpPr/>
          <p:nvPr/>
        </p:nvSpPr>
        <p:spPr>
          <a:xfrm>
            <a:off x="37702" y="3795692"/>
            <a:ext cx="2142554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93199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3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Посещение производителей выразивших интерес</a:t>
            </a:r>
          </a:p>
        </p:txBody>
      </p:sp>
      <p:sp>
        <p:nvSpPr>
          <p:cNvPr id="85" name="Rectangle: Rounded Corners 89">
            <a:extLst>
              <a:ext uri="{FF2B5EF4-FFF2-40B4-BE49-F238E27FC236}">
                <a16:creationId xmlns:a16="http://schemas.microsoft.com/office/drawing/2014/main" id="{67B70892-A0EE-7BE5-E4F5-FC5625AF24B4}"/>
              </a:ext>
            </a:extLst>
          </p:cNvPr>
          <p:cNvSpPr/>
          <p:nvPr/>
        </p:nvSpPr>
        <p:spPr>
          <a:xfrm>
            <a:off x="126910" y="4271123"/>
            <a:ext cx="2049930" cy="6476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93199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3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Шорт-лист производителей, выпускающих виды товаров с высоким спросом</a:t>
            </a:r>
          </a:p>
        </p:txBody>
      </p:sp>
      <p:sp>
        <p:nvSpPr>
          <p:cNvPr id="86" name="Rectangle: Rounded Corners 90">
            <a:extLst>
              <a:ext uri="{FF2B5EF4-FFF2-40B4-BE49-F238E27FC236}">
                <a16:creationId xmlns:a16="http://schemas.microsoft.com/office/drawing/2014/main" id="{1227E9C2-0BA4-02E5-08CC-F2115556B063}"/>
              </a:ext>
            </a:extLst>
          </p:cNvPr>
          <p:cNvSpPr/>
          <p:nvPr/>
        </p:nvSpPr>
        <p:spPr>
          <a:xfrm>
            <a:off x="380882" y="4895919"/>
            <a:ext cx="1755650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93199">
              <a:spcBef>
                <a:spcPct val="0"/>
              </a:spcBef>
              <a:spcAft>
                <a:spcPct val="0"/>
              </a:spcAft>
            </a:pPr>
            <a:r>
              <a:rPr lang="ru-RU" sz="13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Развитие потенциала</a:t>
            </a:r>
          </a:p>
        </p:txBody>
      </p:sp>
      <p:sp>
        <p:nvSpPr>
          <p:cNvPr id="87" name="Rectangle: Rounded Corners 91">
            <a:extLst>
              <a:ext uri="{FF2B5EF4-FFF2-40B4-BE49-F238E27FC236}">
                <a16:creationId xmlns:a16="http://schemas.microsoft.com/office/drawing/2014/main" id="{965FFAF3-28E8-8640-99B6-908F8D4C371D}"/>
              </a:ext>
            </a:extLst>
          </p:cNvPr>
          <p:cNvSpPr/>
          <p:nvPr/>
        </p:nvSpPr>
        <p:spPr>
          <a:xfrm>
            <a:off x="292226" y="5507902"/>
            <a:ext cx="1842103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93199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3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Внедрение планов</a:t>
            </a:r>
            <a:br>
              <a:rPr lang="ru-RU" sz="13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3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развития потенциала</a:t>
            </a:r>
          </a:p>
        </p:txBody>
      </p:sp>
      <p:sp>
        <p:nvSpPr>
          <p:cNvPr id="88" name="Rectangle: Rounded Corners 92">
            <a:extLst>
              <a:ext uri="{FF2B5EF4-FFF2-40B4-BE49-F238E27FC236}">
                <a16:creationId xmlns:a16="http://schemas.microsoft.com/office/drawing/2014/main" id="{46F965A5-BF4B-EB5C-B876-6858A58873DC}"/>
              </a:ext>
            </a:extLst>
          </p:cNvPr>
          <p:cNvSpPr/>
          <p:nvPr/>
        </p:nvSpPr>
        <p:spPr>
          <a:xfrm>
            <a:off x="2262462" y="2091256"/>
            <a:ext cx="2143048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19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35 000 товарных позиций</a:t>
            </a:r>
          </a:p>
        </p:txBody>
      </p:sp>
      <p:sp>
        <p:nvSpPr>
          <p:cNvPr id="89" name="Rectangle: Rounded Corners 93">
            <a:extLst>
              <a:ext uri="{FF2B5EF4-FFF2-40B4-BE49-F238E27FC236}">
                <a16:creationId xmlns:a16="http://schemas.microsoft.com/office/drawing/2014/main" id="{DAB3C27A-8D22-E337-3467-5A4271AACE13}"/>
              </a:ext>
            </a:extLst>
          </p:cNvPr>
          <p:cNvSpPr/>
          <p:nvPr/>
        </p:nvSpPr>
        <p:spPr>
          <a:xfrm>
            <a:off x="2138071" y="2657562"/>
            <a:ext cx="2404531" cy="3827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3199">
              <a:spcBef>
                <a:spcPct val="0"/>
              </a:spcBef>
              <a:spcAft>
                <a:spcPct val="0"/>
              </a:spcAft>
            </a:pPr>
            <a:r>
              <a:rPr lang="ru-RU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видов товаров</a:t>
            </a:r>
          </a:p>
        </p:txBody>
      </p:sp>
      <p:sp>
        <p:nvSpPr>
          <p:cNvPr id="90" name="Rectangle: Rounded Corners 94">
            <a:extLst>
              <a:ext uri="{FF2B5EF4-FFF2-40B4-BE49-F238E27FC236}">
                <a16:creationId xmlns:a16="http://schemas.microsoft.com/office/drawing/2014/main" id="{044C7FC9-C969-5505-3E5E-C43D3C2CD608}"/>
              </a:ext>
            </a:extLst>
          </p:cNvPr>
          <p:cNvSpPr/>
          <p:nvPr/>
        </p:nvSpPr>
        <p:spPr>
          <a:xfrm>
            <a:off x="1812705" y="3200890"/>
            <a:ext cx="3055262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199" rtl="0" eaLnBrk="1" fontAlgn="auto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более 90 производителей</a:t>
            </a:r>
          </a:p>
        </p:txBody>
      </p:sp>
      <p:sp>
        <p:nvSpPr>
          <p:cNvPr id="91" name="Rectangle: Rounded Corners 95">
            <a:extLst>
              <a:ext uri="{FF2B5EF4-FFF2-40B4-BE49-F238E27FC236}">
                <a16:creationId xmlns:a16="http://schemas.microsoft.com/office/drawing/2014/main" id="{F9EF106F-3456-9C5C-7B13-A3BD51F8FD66}"/>
              </a:ext>
            </a:extLst>
          </p:cNvPr>
          <p:cNvSpPr/>
          <p:nvPr/>
        </p:nvSpPr>
        <p:spPr>
          <a:xfrm>
            <a:off x="1887725" y="3798373"/>
            <a:ext cx="2905222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3199">
              <a:spcBef>
                <a:spcPct val="0"/>
              </a:spcBef>
              <a:spcAft>
                <a:spcPct val="0"/>
              </a:spcAft>
            </a:pPr>
            <a:r>
              <a:rPr lang="ru-RU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посещенных предприятия</a:t>
            </a:r>
          </a:p>
        </p:txBody>
      </p:sp>
      <p:sp>
        <p:nvSpPr>
          <p:cNvPr id="92" name="Rectangle: Rounded Corners 96">
            <a:extLst>
              <a:ext uri="{FF2B5EF4-FFF2-40B4-BE49-F238E27FC236}">
                <a16:creationId xmlns:a16="http://schemas.microsoft.com/office/drawing/2014/main" id="{D746183F-D238-3D1E-411C-20B455698F00}"/>
              </a:ext>
            </a:extLst>
          </p:cNvPr>
          <p:cNvSpPr/>
          <p:nvPr/>
        </p:nvSpPr>
        <p:spPr>
          <a:xfrm>
            <a:off x="2262462" y="4333607"/>
            <a:ext cx="2159138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3199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отобранных предприятий</a:t>
            </a:r>
          </a:p>
        </p:txBody>
      </p:sp>
      <p:sp>
        <p:nvSpPr>
          <p:cNvPr id="93" name="Rectangle: Rounded Corners 97">
            <a:extLst>
              <a:ext uri="{FF2B5EF4-FFF2-40B4-BE49-F238E27FC236}">
                <a16:creationId xmlns:a16="http://schemas.microsoft.com/office/drawing/2014/main" id="{68730FA2-B385-8543-5D19-3CAB552CC27E}"/>
              </a:ext>
            </a:extLst>
          </p:cNvPr>
          <p:cNvSpPr/>
          <p:nvPr/>
        </p:nvSpPr>
        <p:spPr>
          <a:xfrm>
            <a:off x="2350950" y="4956095"/>
            <a:ext cx="1998733" cy="3742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3199"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разработаны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планов развития потенциала </a:t>
            </a:r>
          </a:p>
        </p:txBody>
      </p:sp>
      <p:sp>
        <p:nvSpPr>
          <p:cNvPr id="94" name="Rectangle: Rounded Corners 98">
            <a:extLst>
              <a:ext uri="{FF2B5EF4-FFF2-40B4-BE49-F238E27FC236}">
                <a16:creationId xmlns:a16="http://schemas.microsoft.com/office/drawing/2014/main" id="{FFA063BE-E6F2-D9AE-A65A-CF4E333AF64A}"/>
              </a:ext>
            </a:extLst>
          </p:cNvPr>
          <p:cNvSpPr/>
          <p:nvPr/>
        </p:nvSpPr>
        <p:spPr>
          <a:xfrm>
            <a:off x="2350950" y="5535950"/>
            <a:ext cx="2012143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3199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рекомендованных производителей</a:t>
            </a:r>
          </a:p>
        </p:txBody>
      </p:sp>
      <p:sp>
        <p:nvSpPr>
          <p:cNvPr id="95" name="Rectangle: Rounded Corners 99">
            <a:extLst>
              <a:ext uri="{FF2B5EF4-FFF2-40B4-BE49-F238E27FC236}">
                <a16:creationId xmlns:a16="http://schemas.microsoft.com/office/drawing/2014/main" id="{78BD850D-7EA7-BA90-D071-FD3A9EA12D7B}"/>
              </a:ext>
            </a:extLst>
          </p:cNvPr>
          <p:cNvSpPr/>
          <p:nvPr/>
        </p:nvSpPr>
        <p:spPr>
          <a:xfrm>
            <a:off x="4713436" y="2091256"/>
            <a:ext cx="2287077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3199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55 000 </a:t>
            </a: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товарных позиций</a:t>
            </a:r>
            <a:endParaRPr lang="en-GB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Rectangle: Rounded Corners 100">
            <a:extLst>
              <a:ext uri="{FF2B5EF4-FFF2-40B4-BE49-F238E27FC236}">
                <a16:creationId xmlns:a16="http://schemas.microsoft.com/office/drawing/2014/main" id="{67CB1C84-8350-A391-1C33-CCBF6AFC365E}"/>
              </a:ext>
            </a:extLst>
          </p:cNvPr>
          <p:cNvSpPr/>
          <p:nvPr/>
        </p:nvSpPr>
        <p:spPr>
          <a:xfrm>
            <a:off x="4586977" y="2613121"/>
            <a:ext cx="2539994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3199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ru-RU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видов товаров</a:t>
            </a:r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ectangle: Rounded Corners 101">
            <a:extLst>
              <a:ext uri="{FF2B5EF4-FFF2-40B4-BE49-F238E27FC236}">
                <a16:creationId xmlns:a16="http://schemas.microsoft.com/office/drawing/2014/main" id="{2B88F81E-77AD-CD61-995E-D88B83924101}"/>
              </a:ext>
            </a:extLst>
          </p:cNvPr>
          <p:cNvSpPr/>
          <p:nvPr/>
        </p:nvSpPr>
        <p:spPr>
          <a:xfrm>
            <a:off x="4503828" y="3212049"/>
            <a:ext cx="2706292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3199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производителей</a:t>
            </a:r>
          </a:p>
        </p:txBody>
      </p:sp>
      <p:sp>
        <p:nvSpPr>
          <p:cNvPr id="98" name="Rectangle: Rounded Corners 102">
            <a:extLst>
              <a:ext uri="{FF2B5EF4-FFF2-40B4-BE49-F238E27FC236}">
                <a16:creationId xmlns:a16="http://schemas.microsoft.com/office/drawing/2014/main" id="{22410A18-C1EE-A659-C227-855AB4576F6B}"/>
              </a:ext>
            </a:extLst>
          </p:cNvPr>
          <p:cNvSpPr/>
          <p:nvPr/>
        </p:nvSpPr>
        <p:spPr>
          <a:xfrm>
            <a:off x="4643012" y="3789989"/>
            <a:ext cx="2427925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3199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 </a:t>
            </a:r>
            <a:r>
              <a:rPr lang="ru-RU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посещенное предприятие</a:t>
            </a:r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Rectangle: Rounded Corners 104">
            <a:extLst>
              <a:ext uri="{FF2B5EF4-FFF2-40B4-BE49-F238E27FC236}">
                <a16:creationId xmlns:a16="http://schemas.microsoft.com/office/drawing/2014/main" id="{F2B3AA82-B8EB-38E6-2B13-72162C7AB781}"/>
              </a:ext>
            </a:extLst>
          </p:cNvPr>
          <p:cNvSpPr/>
          <p:nvPr/>
        </p:nvSpPr>
        <p:spPr>
          <a:xfrm>
            <a:off x="4941193" y="5544724"/>
            <a:ext cx="1831563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3199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рекомендованных производителей</a:t>
            </a:r>
          </a:p>
        </p:txBody>
      </p:sp>
      <p:sp>
        <p:nvSpPr>
          <p:cNvPr id="100" name="Rectangle: Rounded Corners 79">
            <a:extLst>
              <a:ext uri="{FF2B5EF4-FFF2-40B4-BE49-F238E27FC236}">
                <a16:creationId xmlns:a16="http://schemas.microsoft.com/office/drawing/2014/main" id="{2E80F3A8-DBF5-E5F4-A942-19F3EBA7CE94}"/>
              </a:ext>
            </a:extLst>
          </p:cNvPr>
          <p:cNvSpPr/>
          <p:nvPr/>
        </p:nvSpPr>
        <p:spPr>
          <a:xfrm>
            <a:off x="4794877" y="1708626"/>
            <a:ext cx="2143048" cy="28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Товарная группа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1" name="Rectangle: Rounded Corners 106">
            <a:extLst>
              <a:ext uri="{FF2B5EF4-FFF2-40B4-BE49-F238E27FC236}">
                <a16:creationId xmlns:a16="http://schemas.microsoft.com/office/drawing/2014/main" id="{559D87B8-932E-360C-25C0-3813F78B4853}"/>
              </a:ext>
            </a:extLst>
          </p:cNvPr>
          <p:cNvSpPr/>
          <p:nvPr/>
        </p:nvSpPr>
        <p:spPr>
          <a:xfrm>
            <a:off x="4475669" y="4387504"/>
            <a:ext cx="2762610" cy="4032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3199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отобранных предприятий</a:t>
            </a:r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Rectangle: Rounded Corners 174">
            <a:extLst>
              <a:ext uri="{FF2B5EF4-FFF2-40B4-BE49-F238E27FC236}">
                <a16:creationId xmlns:a16="http://schemas.microsoft.com/office/drawing/2014/main" id="{BDB09543-05F6-3368-167A-A537AA5A604C}"/>
              </a:ext>
            </a:extLst>
          </p:cNvPr>
          <p:cNvSpPr/>
          <p:nvPr/>
        </p:nvSpPr>
        <p:spPr>
          <a:xfrm>
            <a:off x="7350855" y="2621027"/>
            <a:ext cx="2128744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22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видов товаров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" name="Rectangle: Rounded Corners 178">
            <a:extLst>
              <a:ext uri="{FF2B5EF4-FFF2-40B4-BE49-F238E27FC236}">
                <a16:creationId xmlns:a16="http://schemas.microsoft.com/office/drawing/2014/main" id="{220449B2-F005-B7E8-B384-590141106E79}"/>
              </a:ext>
            </a:extLst>
          </p:cNvPr>
          <p:cNvSpPr/>
          <p:nvPr/>
        </p:nvSpPr>
        <p:spPr>
          <a:xfrm>
            <a:off x="8013343" y="4924385"/>
            <a:ext cx="818071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22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TBC</a:t>
            </a:r>
          </a:p>
        </p:txBody>
      </p:sp>
      <p:sp>
        <p:nvSpPr>
          <p:cNvPr id="106" name="Rectangle: Rounded Corners 226">
            <a:extLst>
              <a:ext uri="{FF2B5EF4-FFF2-40B4-BE49-F238E27FC236}">
                <a16:creationId xmlns:a16="http://schemas.microsoft.com/office/drawing/2014/main" id="{C0C8FE19-C00B-CEE3-1ACC-7AF24E8C70B1}"/>
              </a:ext>
            </a:extLst>
          </p:cNvPr>
          <p:cNvSpPr/>
          <p:nvPr/>
        </p:nvSpPr>
        <p:spPr>
          <a:xfrm>
            <a:off x="8013343" y="5534874"/>
            <a:ext cx="818071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22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TBC</a:t>
            </a:r>
          </a:p>
        </p:txBody>
      </p:sp>
      <p:sp>
        <p:nvSpPr>
          <p:cNvPr id="107" name="Rectangle: Rounded Corners 10">
            <a:extLst>
              <a:ext uri="{FF2B5EF4-FFF2-40B4-BE49-F238E27FC236}">
                <a16:creationId xmlns:a16="http://schemas.microsoft.com/office/drawing/2014/main" id="{32776825-5F88-1C23-B3D4-FD0EC1C94F07}"/>
              </a:ext>
            </a:extLst>
          </p:cNvPr>
          <p:cNvSpPr/>
          <p:nvPr/>
        </p:nvSpPr>
        <p:spPr>
          <a:xfrm>
            <a:off x="7364831" y="1722407"/>
            <a:ext cx="2143048" cy="28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Товарная группа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9" name="Полилиния: фигура 39">
            <a:extLst>
              <a:ext uri="{FF2B5EF4-FFF2-40B4-BE49-F238E27FC236}">
                <a16:creationId xmlns:a16="http://schemas.microsoft.com/office/drawing/2014/main" id="{9FBCEDF5-153C-E422-0D12-78072A940A18}"/>
              </a:ext>
            </a:extLst>
          </p:cNvPr>
          <p:cNvSpPr/>
          <p:nvPr/>
        </p:nvSpPr>
        <p:spPr>
          <a:xfrm rot="10800000">
            <a:off x="4785450" y="5518727"/>
            <a:ext cx="2143048" cy="572249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27" name="Рисунок 54">
            <a:extLst>
              <a:ext uri="{FF2B5EF4-FFF2-40B4-BE49-F238E27FC236}">
                <a16:creationId xmlns:a16="http://schemas.microsoft.com/office/drawing/2014/main" id="{2B91D9F6-A965-468F-F86E-179437087AA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947" y="1231844"/>
            <a:ext cx="484811" cy="484811"/>
          </a:xfrm>
          <a:prstGeom prst="rect">
            <a:avLst/>
          </a:prstGeom>
        </p:spPr>
      </p:pic>
      <p:grpSp>
        <p:nvGrpSpPr>
          <p:cNvPr id="128" name="Группа 41">
            <a:extLst>
              <a:ext uri="{FF2B5EF4-FFF2-40B4-BE49-F238E27FC236}">
                <a16:creationId xmlns:a16="http://schemas.microsoft.com/office/drawing/2014/main" id="{A71DC9BE-A5FA-5641-7B2E-FF98C57005C0}"/>
              </a:ext>
            </a:extLst>
          </p:cNvPr>
          <p:cNvGrpSpPr/>
          <p:nvPr/>
        </p:nvGrpSpPr>
        <p:grpSpPr>
          <a:xfrm>
            <a:off x="2404313" y="1182519"/>
            <a:ext cx="446984" cy="499931"/>
            <a:chOff x="3267368" y="3981871"/>
            <a:chExt cx="507855" cy="568013"/>
          </a:xfrm>
        </p:grpSpPr>
        <p:pic>
          <p:nvPicPr>
            <p:cNvPr id="129" name="Рисунок 35">
              <a:extLst>
                <a:ext uri="{FF2B5EF4-FFF2-40B4-BE49-F238E27FC236}">
                  <a16:creationId xmlns:a16="http://schemas.microsoft.com/office/drawing/2014/main" id="{C450A4F4-F4E2-4C34-73FC-B2FC05D40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7368" y="4059503"/>
              <a:ext cx="284201" cy="428626"/>
            </a:xfrm>
            <a:prstGeom prst="rect">
              <a:avLst/>
            </a:prstGeom>
          </p:spPr>
        </p:pic>
        <p:pic>
          <p:nvPicPr>
            <p:cNvPr id="130" name="Рисунок 38">
              <a:extLst>
                <a:ext uri="{FF2B5EF4-FFF2-40B4-BE49-F238E27FC236}">
                  <a16:creationId xmlns:a16="http://schemas.microsoft.com/office/drawing/2014/main" id="{D2133E89-EFED-D02B-32C1-3570FAF92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alphaModFix/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9995" y="3981871"/>
              <a:ext cx="233311" cy="233312"/>
            </a:xfrm>
            <a:prstGeom prst="rect">
              <a:avLst/>
            </a:prstGeom>
          </p:spPr>
        </p:pic>
        <p:pic>
          <p:nvPicPr>
            <p:cNvPr id="131" name="Рисунок 40">
              <a:extLst>
                <a:ext uri="{FF2B5EF4-FFF2-40B4-BE49-F238E27FC236}">
                  <a16:creationId xmlns:a16="http://schemas.microsoft.com/office/drawing/2014/main" id="{8745FA35-61DB-8A94-FEA0-A0639765B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alphaModFix/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9319" y="4233980"/>
              <a:ext cx="315904" cy="315904"/>
            </a:xfrm>
            <a:prstGeom prst="rect">
              <a:avLst/>
            </a:prstGeom>
          </p:spPr>
        </p:pic>
      </p:grpSp>
      <p:pic>
        <p:nvPicPr>
          <p:cNvPr id="132" name="Рисунок 30">
            <a:extLst>
              <a:ext uri="{FF2B5EF4-FFF2-40B4-BE49-F238E27FC236}">
                <a16:creationId xmlns:a16="http://schemas.microsoft.com/office/drawing/2014/main" id="{84F29008-958C-68D1-0AB4-1D7D33BC1738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191" y="1223445"/>
            <a:ext cx="446984" cy="446984"/>
          </a:xfrm>
          <a:prstGeom prst="rect">
            <a:avLst/>
          </a:prstGeom>
        </p:spPr>
      </p:pic>
      <p:pic>
        <p:nvPicPr>
          <p:cNvPr id="133" name="Рисунок 52">
            <a:extLst>
              <a:ext uri="{FF2B5EF4-FFF2-40B4-BE49-F238E27FC236}">
                <a16:creationId xmlns:a16="http://schemas.microsoft.com/office/drawing/2014/main" id="{FD553550-B265-4C24-DCA6-9530ADA3117E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598" y="1162900"/>
            <a:ext cx="532025" cy="532025"/>
          </a:xfrm>
          <a:prstGeom prst="rect">
            <a:avLst/>
          </a:prstGeom>
        </p:spPr>
      </p:pic>
      <p:pic>
        <p:nvPicPr>
          <p:cNvPr id="134" name="Рисунок 28">
            <a:extLst>
              <a:ext uri="{FF2B5EF4-FFF2-40B4-BE49-F238E27FC236}">
                <a16:creationId xmlns:a16="http://schemas.microsoft.com/office/drawing/2014/main" id="{6EADC764-8606-156E-CB14-4D462ED0545B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573" y="1160053"/>
            <a:ext cx="546069" cy="546069"/>
          </a:xfrm>
          <a:prstGeom prst="rect">
            <a:avLst/>
          </a:prstGeom>
        </p:spPr>
      </p:pic>
      <p:pic>
        <p:nvPicPr>
          <p:cNvPr id="135" name="Рисунок 43">
            <a:extLst>
              <a:ext uri="{FF2B5EF4-FFF2-40B4-BE49-F238E27FC236}">
                <a16:creationId xmlns:a16="http://schemas.microsoft.com/office/drawing/2014/main" id="{CE6BF565-BD00-0123-9634-BC60B1D31AC6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/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442" y="1193622"/>
            <a:ext cx="444128" cy="444128"/>
          </a:xfrm>
          <a:prstGeom prst="rect">
            <a:avLst/>
          </a:prstGeom>
        </p:spPr>
      </p:pic>
      <p:pic>
        <p:nvPicPr>
          <p:cNvPr id="136" name="Рисунок 46">
            <a:extLst>
              <a:ext uri="{FF2B5EF4-FFF2-40B4-BE49-F238E27FC236}">
                <a16:creationId xmlns:a16="http://schemas.microsoft.com/office/drawing/2014/main" id="{6D36CD21-E52D-147F-1F99-93810932066A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/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370" y="1196416"/>
            <a:ext cx="444127" cy="444127"/>
          </a:xfrm>
          <a:prstGeom prst="rect">
            <a:avLst/>
          </a:prstGeom>
        </p:spPr>
      </p:pic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9ABE9945-FE39-B868-1162-9FF605EFB3D5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550" y="1241594"/>
            <a:ext cx="444703" cy="444703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27348A2D-1BD8-37DD-13FB-50E2A3E7B0DC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5566" y="1305649"/>
            <a:ext cx="361531" cy="361531"/>
          </a:xfrm>
          <a:prstGeom prst="rect">
            <a:avLst/>
          </a:prstGeom>
        </p:spPr>
      </p:pic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4C76DF11-7CB0-786C-2612-B1964E879EB1}"/>
              </a:ext>
            </a:extLst>
          </p:cNvPr>
          <p:cNvGrpSpPr/>
          <p:nvPr/>
        </p:nvGrpSpPr>
        <p:grpSpPr>
          <a:xfrm>
            <a:off x="8197426" y="1259904"/>
            <a:ext cx="521318" cy="400881"/>
            <a:chOff x="-1099387" y="2984574"/>
            <a:chExt cx="1056858" cy="812698"/>
          </a:xfrm>
        </p:grpSpPr>
        <p:pic>
          <p:nvPicPr>
            <p:cNvPr id="140" name="Рисунок 139">
              <a:extLst>
                <a:ext uri="{FF2B5EF4-FFF2-40B4-BE49-F238E27FC236}">
                  <a16:creationId xmlns:a16="http://schemas.microsoft.com/office/drawing/2014/main" id="{D3175A54-BA3A-E5D1-EC20-2F9AAC0B0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alphaModFix/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artisticPhotocopy/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99387" y="3362074"/>
              <a:ext cx="435198" cy="435198"/>
            </a:xfrm>
            <a:prstGeom prst="rect">
              <a:avLst/>
            </a:prstGeom>
          </p:spPr>
        </p:pic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7383333A-C77F-92F2-E018-01BC6FDF9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alphaModFix/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5227" y="2984574"/>
              <a:ext cx="812698" cy="812698"/>
            </a:xfrm>
            <a:prstGeom prst="rect">
              <a:avLst/>
            </a:prstGeom>
          </p:spPr>
        </p:pic>
        <p:pic>
          <p:nvPicPr>
            <p:cNvPr id="142" name="Рисунок 141">
              <a:extLst>
                <a:ext uri="{FF2B5EF4-FFF2-40B4-BE49-F238E27FC236}">
                  <a16:creationId xmlns:a16="http://schemas.microsoft.com/office/drawing/2014/main" id="{D8A15233-F4CC-9B06-56B9-F9B6BDE80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alphaModFix/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artisticPhotocopy/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36180" y="2984574"/>
              <a:ext cx="312715" cy="312715"/>
            </a:xfrm>
            <a:prstGeom prst="rect">
              <a:avLst/>
            </a:prstGeom>
          </p:spPr>
        </p:pic>
      </p:grpSp>
      <p:pic>
        <p:nvPicPr>
          <p:cNvPr id="143" name="Рисунок 142">
            <a:extLst>
              <a:ext uri="{FF2B5EF4-FFF2-40B4-BE49-F238E27FC236}">
                <a16:creationId xmlns:a16="http://schemas.microsoft.com/office/drawing/2014/main" id="{5020B5E8-AFD2-18AF-4908-326B2B774E04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2955" y="1231415"/>
            <a:ext cx="502087" cy="502087"/>
          </a:xfrm>
          <a:prstGeom prst="rect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48B84EE5-9463-2A2D-39E1-B7B2F48441CF}"/>
              </a:ext>
            </a:extLst>
          </p:cNvPr>
          <p:cNvPicPr>
            <a:picLocks noChangeAspect="1"/>
          </p:cNvPicPr>
          <p:nvPr/>
        </p:nvPicPr>
        <p:blipFill>
          <a:blip r:embed="rId29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artisticPhotocopy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331" y="1233781"/>
            <a:ext cx="495562" cy="495562"/>
          </a:xfrm>
          <a:prstGeom prst="rect">
            <a:avLst/>
          </a:prstGeom>
        </p:spPr>
      </p:pic>
      <p:sp>
        <p:nvSpPr>
          <p:cNvPr id="147" name="Rectangle: Rounded Corners 174">
            <a:extLst>
              <a:ext uri="{FF2B5EF4-FFF2-40B4-BE49-F238E27FC236}">
                <a16:creationId xmlns:a16="http://schemas.microsoft.com/office/drawing/2014/main" id="{D63C28CD-CFB6-CFBF-2B39-0E6F8B2E6AEA}"/>
              </a:ext>
            </a:extLst>
          </p:cNvPr>
          <p:cNvSpPr/>
          <p:nvPr/>
        </p:nvSpPr>
        <p:spPr>
          <a:xfrm>
            <a:off x="4805674" y="4956095"/>
            <a:ext cx="2128744" cy="3892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3199"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разработаны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план</a:t>
            </a:r>
            <a:r>
              <a:rPr lang="kk-KZ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развития потенциала </a:t>
            </a:r>
          </a:p>
        </p:txBody>
      </p:sp>
      <p:sp>
        <p:nvSpPr>
          <p:cNvPr id="2" name="Полилиния: фигура 32">
            <a:extLst>
              <a:ext uri="{FF2B5EF4-FFF2-40B4-BE49-F238E27FC236}">
                <a16:creationId xmlns:a16="http://schemas.microsoft.com/office/drawing/2014/main" id="{69C5DB24-B5D3-9153-56C2-76A2F3ACC22A}"/>
              </a:ext>
            </a:extLst>
          </p:cNvPr>
          <p:cNvSpPr/>
          <p:nvPr/>
        </p:nvSpPr>
        <p:spPr>
          <a:xfrm rot="10800000">
            <a:off x="7348876" y="4357356"/>
            <a:ext cx="2143048" cy="572249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FFE699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Rectangle: Rounded Corners 104">
            <a:extLst>
              <a:ext uri="{FF2B5EF4-FFF2-40B4-BE49-F238E27FC236}">
                <a16:creationId xmlns:a16="http://schemas.microsoft.com/office/drawing/2014/main" id="{D91A58A3-825F-FD6D-DD5F-77A4455CD68E}"/>
              </a:ext>
            </a:extLst>
          </p:cNvPr>
          <p:cNvSpPr/>
          <p:nvPr/>
        </p:nvSpPr>
        <p:spPr>
          <a:xfrm>
            <a:off x="7514144" y="4354498"/>
            <a:ext cx="1831563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3199">
              <a:spcBef>
                <a:spcPct val="0"/>
              </a:spcBef>
              <a:spcAft>
                <a:spcPct val="0"/>
              </a:spcAft>
            </a:pPr>
            <a:r>
              <a:rPr lang="kk-KZ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процессе</a:t>
            </a:r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олилиния: фигура 48">
            <a:extLst>
              <a:ext uri="{FF2B5EF4-FFF2-40B4-BE49-F238E27FC236}">
                <a16:creationId xmlns:a16="http://schemas.microsoft.com/office/drawing/2014/main" id="{57037754-76B8-6E8C-FE62-D795A77BE92D}"/>
              </a:ext>
            </a:extLst>
          </p:cNvPr>
          <p:cNvSpPr/>
          <p:nvPr/>
        </p:nvSpPr>
        <p:spPr>
          <a:xfrm rot="10800000">
            <a:off x="9813901" y="2151270"/>
            <a:ext cx="2143048" cy="476743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DAE3F3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Полилиния: фигура 51">
            <a:extLst>
              <a:ext uri="{FF2B5EF4-FFF2-40B4-BE49-F238E27FC236}">
                <a16:creationId xmlns:a16="http://schemas.microsoft.com/office/drawing/2014/main" id="{9D0FC37C-62AB-7B46-49A3-C7A25C169A4C}"/>
              </a:ext>
            </a:extLst>
          </p:cNvPr>
          <p:cNvSpPr/>
          <p:nvPr/>
        </p:nvSpPr>
        <p:spPr>
          <a:xfrm rot="10800000">
            <a:off x="9813901" y="3189304"/>
            <a:ext cx="2143048" cy="606585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DAE3F3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олилиния: фигура 52">
            <a:extLst>
              <a:ext uri="{FF2B5EF4-FFF2-40B4-BE49-F238E27FC236}">
                <a16:creationId xmlns:a16="http://schemas.microsoft.com/office/drawing/2014/main" id="{F53614FD-E962-3DED-BFD4-345FD00D18BF}"/>
              </a:ext>
            </a:extLst>
          </p:cNvPr>
          <p:cNvSpPr/>
          <p:nvPr/>
        </p:nvSpPr>
        <p:spPr>
          <a:xfrm rot="10800000">
            <a:off x="9813901" y="3830450"/>
            <a:ext cx="2143048" cy="476743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chemeClr val="bg1">
              <a:lumMod val="85000"/>
              <a:alpha val="5019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Rectangle: Rounded Corners 173">
            <a:extLst>
              <a:ext uri="{FF2B5EF4-FFF2-40B4-BE49-F238E27FC236}">
                <a16:creationId xmlns:a16="http://schemas.microsoft.com/office/drawing/2014/main" id="{C1A59698-B439-BB9D-7538-0EB625BCCCEB}"/>
              </a:ext>
            </a:extLst>
          </p:cNvPr>
          <p:cNvSpPr/>
          <p:nvPr/>
        </p:nvSpPr>
        <p:spPr>
          <a:xfrm>
            <a:off x="9837150" y="2126665"/>
            <a:ext cx="2105495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3199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товарных позиций</a:t>
            </a:r>
            <a:endParaRPr lang="en-GB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олилиния: фигура 53">
            <a:extLst>
              <a:ext uri="{FF2B5EF4-FFF2-40B4-BE49-F238E27FC236}">
                <a16:creationId xmlns:a16="http://schemas.microsoft.com/office/drawing/2014/main" id="{0F6F6246-2C64-2EA2-5570-835459B4DA8C}"/>
              </a:ext>
            </a:extLst>
          </p:cNvPr>
          <p:cNvSpPr/>
          <p:nvPr/>
        </p:nvSpPr>
        <p:spPr>
          <a:xfrm rot="10800000">
            <a:off x="9813901" y="4936105"/>
            <a:ext cx="2143048" cy="560269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chemeClr val="bg1">
              <a:lumMod val="85000"/>
              <a:alpha val="5019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Полилиния: фигура 54">
            <a:extLst>
              <a:ext uri="{FF2B5EF4-FFF2-40B4-BE49-F238E27FC236}">
                <a16:creationId xmlns:a16="http://schemas.microsoft.com/office/drawing/2014/main" id="{7AD06558-246C-E0F0-FA3E-12E629BE1573}"/>
              </a:ext>
            </a:extLst>
          </p:cNvPr>
          <p:cNvSpPr/>
          <p:nvPr/>
        </p:nvSpPr>
        <p:spPr>
          <a:xfrm rot="10800000">
            <a:off x="9813901" y="5525108"/>
            <a:ext cx="2143048" cy="572249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chemeClr val="bg1">
              <a:lumMod val="85000"/>
              <a:alpha val="5019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Rectangle: Rounded Corners 24">
            <a:extLst>
              <a:ext uri="{FF2B5EF4-FFF2-40B4-BE49-F238E27FC236}">
                <a16:creationId xmlns:a16="http://schemas.microsoft.com/office/drawing/2014/main" id="{FB1371B0-7BE9-3375-8076-BC51DC1DF6DB}"/>
              </a:ext>
            </a:extLst>
          </p:cNvPr>
          <p:cNvSpPr/>
          <p:nvPr/>
        </p:nvSpPr>
        <p:spPr>
          <a:xfrm>
            <a:off x="9772631" y="3181857"/>
            <a:ext cx="2170013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3199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kk-KZ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производителей</a:t>
            </a:r>
          </a:p>
        </p:txBody>
      </p:sp>
      <p:sp>
        <p:nvSpPr>
          <p:cNvPr id="11" name="Rectangle: Rounded Corners 25">
            <a:extLst>
              <a:ext uri="{FF2B5EF4-FFF2-40B4-BE49-F238E27FC236}">
                <a16:creationId xmlns:a16="http://schemas.microsoft.com/office/drawing/2014/main" id="{7D03711F-0F79-02BC-D17F-EED2D7708F33}"/>
              </a:ext>
            </a:extLst>
          </p:cNvPr>
          <p:cNvSpPr/>
          <p:nvPr/>
        </p:nvSpPr>
        <p:spPr>
          <a:xfrm>
            <a:off x="9673167" y="3780252"/>
            <a:ext cx="2427925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22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TBC</a:t>
            </a:r>
          </a:p>
        </p:txBody>
      </p:sp>
      <p:sp>
        <p:nvSpPr>
          <p:cNvPr id="12" name="Полилиния: фигура 35">
            <a:extLst>
              <a:ext uri="{FF2B5EF4-FFF2-40B4-BE49-F238E27FC236}">
                <a16:creationId xmlns:a16="http://schemas.microsoft.com/office/drawing/2014/main" id="{D1596E06-A531-A144-0BF4-0B151EE77184}"/>
              </a:ext>
            </a:extLst>
          </p:cNvPr>
          <p:cNvSpPr/>
          <p:nvPr/>
        </p:nvSpPr>
        <p:spPr>
          <a:xfrm rot="10800000">
            <a:off x="9811923" y="2653652"/>
            <a:ext cx="2143048" cy="476743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DAE3F3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Rectangle: Rounded Corners 174">
            <a:extLst>
              <a:ext uri="{FF2B5EF4-FFF2-40B4-BE49-F238E27FC236}">
                <a16:creationId xmlns:a16="http://schemas.microsoft.com/office/drawing/2014/main" id="{EB9AC42D-6F9A-E384-0E49-061EA25CEDAF}"/>
              </a:ext>
            </a:extLst>
          </p:cNvPr>
          <p:cNvSpPr/>
          <p:nvPr/>
        </p:nvSpPr>
        <p:spPr>
          <a:xfrm>
            <a:off x="9813902" y="2627408"/>
            <a:ext cx="2128744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22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видов товаров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: Rounded Corners 178">
            <a:extLst>
              <a:ext uri="{FF2B5EF4-FFF2-40B4-BE49-F238E27FC236}">
                <a16:creationId xmlns:a16="http://schemas.microsoft.com/office/drawing/2014/main" id="{BE0760FF-E42D-0197-373B-8353047DC20E}"/>
              </a:ext>
            </a:extLst>
          </p:cNvPr>
          <p:cNvSpPr/>
          <p:nvPr/>
        </p:nvSpPr>
        <p:spPr>
          <a:xfrm>
            <a:off x="10476390" y="4930766"/>
            <a:ext cx="818071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22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TBC</a:t>
            </a:r>
          </a:p>
        </p:txBody>
      </p:sp>
      <p:sp>
        <p:nvSpPr>
          <p:cNvPr id="15" name="Rectangle: Rounded Corners 226">
            <a:extLst>
              <a:ext uri="{FF2B5EF4-FFF2-40B4-BE49-F238E27FC236}">
                <a16:creationId xmlns:a16="http://schemas.microsoft.com/office/drawing/2014/main" id="{A36A19E8-97BE-407C-7DC2-B19708D4F849}"/>
              </a:ext>
            </a:extLst>
          </p:cNvPr>
          <p:cNvSpPr/>
          <p:nvPr/>
        </p:nvSpPr>
        <p:spPr>
          <a:xfrm>
            <a:off x="10476390" y="5541255"/>
            <a:ext cx="818071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22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TBC</a:t>
            </a:r>
          </a:p>
        </p:txBody>
      </p:sp>
      <p:sp>
        <p:nvSpPr>
          <p:cNvPr id="16" name="Rectangle: Rounded Corners 10">
            <a:extLst>
              <a:ext uri="{FF2B5EF4-FFF2-40B4-BE49-F238E27FC236}">
                <a16:creationId xmlns:a16="http://schemas.microsoft.com/office/drawing/2014/main" id="{4469B355-8967-BE29-C9ED-9C9BD85683BA}"/>
              </a:ext>
            </a:extLst>
          </p:cNvPr>
          <p:cNvSpPr/>
          <p:nvPr/>
        </p:nvSpPr>
        <p:spPr>
          <a:xfrm>
            <a:off x="9818451" y="1728788"/>
            <a:ext cx="2143048" cy="28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Товарная группа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5" name="Полилиния: фигура 32">
            <a:extLst>
              <a:ext uri="{FF2B5EF4-FFF2-40B4-BE49-F238E27FC236}">
                <a16:creationId xmlns:a16="http://schemas.microsoft.com/office/drawing/2014/main" id="{06261991-0427-55E7-316C-D79447AED2C5}"/>
              </a:ext>
            </a:extLst>
          </p:cNvPr>
          <p:cNvSpPr/>
          <p:nvPr/>
        </p:nvSpPr>
        <p:spPr>
          <a:xfrm rot="10800000">
            <a:off x="9811923" y="4363737"/>
            <a:ext cx="2143048" cy="572249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chemeClr val="bg1">
              <a:lumMod val="85000"/>
              <a:alpha val="5019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Rectangle: Rounded Corners 104">
            <a:extLst>
              <a:ext uri="{FF2B5EF4-FFF2-40B4-BE49-F238E27FC236}">
                <a16:creationId xmlns:a16="http://schemas.microsoft.com/office/drawing/2014/main" id="{50B3682A-84C7-2CD8-8061-B135829C61D4}"/>
              </a:ext>
            </a:extLst>
          </p:cNvPr>
          <p:cNvSpPr/>
          <p:nvPr/>
        </p:nvSpPr>
        <p:spPr>
          <a:xfrm>
            <a:off x="9977191" y="4360879"/>
            <a:ext cx="1831563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3199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TBC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F64461E-AC43-C679-56AC-0994A49D3D7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838734" y="1175949"/>
            <a:ext cx="495563" cy="4955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1103718-A7FC-5EF0-4EF9-C4566C578BC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367684" y="1165222"/>
            <a:ext cx="495563" cy="49556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A30461A-0CA2-7462-C0D6-E83024D3D1D4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218" y="1189232"/>
            <a:ext cx="470121" cy="47012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554928E-FC31-9E32-AB8F-0CB55327494B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5305" y="1189232"/>
            <a:ext cx="437339" cy="437339"/>
          </a:xfrm>
          <a:prstGeom prst="rect">
            <a:avLst/>
          </a:prstGeom>
        </p:spPr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084FC2E4-9A81-BF92-3AB9-15CCBEF10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ТОВАРЫ, ПРЕДСТАВЛЯЮЩИЕ ИНТЕРЕС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551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7F32E-3A8A-2B08-38DB-09A7307F0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999" y="90244"/>
            <a:ext cx="9360000" cy="720000"/>
          </a:xfrm>
        </p:spPr>
        <p:txBody>
          <a:bodyPr/>
          <a:lstStyle/>
          <a:p>
            <a:pPr defTabSz="3429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Электротехническое оборудование и материалы</a:t>
            </a:r>
            <a:endParaRPr lang="ru-RU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3">
            <a:extLst>
              <a:ext uri="{FF2B5EF4-FFF2-40B4-BE49-F238E27FC236}">
                <a16:creationId xmlns:a16="http://schemas.microsoft.com/office/drawing/2014/main" id="{A603E269-D465-75CE-78D4-3A0463B7E4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63" y="2995457"/>
            <a:ext cx="879381" cy="580193"/>
          </a:xfrm>
          <a:prstGeom prst="rect">
            <a:avLst/>
          </a:prstGeom>
          <a:noFill/>
        </p:spPr>
      </p:pic>
      <p:pic>
        <p:nvPicPr>
          <p:cNvPr id="42" name="Picture 44">
            <a:extLst>
              <a:ext uri="{FF2B5EF4-FFF2-40B4-BE49-F238E27FC236}">
                <a16:creationId xmlns:a16="http://schemas.microsoft.com/office/drawing/2014/main" id="{35F5FDB7-0974-A465-E197-5D286367A2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885" y="2998408"/>
            <a:ext cx="592381" cy="592381"/>
          </a:xfrm>
          <a:prstGeom prst="rect">
            <a:avLst/>
          </a:prstGeom>
          <a:noFill/>
        </p:spPr>
      </p:pic>
      <p:pic>
        <p:nvPicPr>
          <p:cNvPr id="43" name="Picture 45">
            <a:extLst>
              <a:ext uri="{FF2B5EF4-FFF2-40B4-BE49-F238E27FC236}">
                <a16:creationId xmlns:a16="http://schemas.microsoft.com/office/drawing/2014/main" id="{E708F2B4-7FD9-5E04-123B-F961051771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9161" y="3063331"/>
            <a:ext cx="384843" cy="510563"/>
          </a:xfrm>
          <a:prstGeom prst="rect">
            <a:avLst/>
          </a:prstGeom>
          <a:noFill/>
        </p:spPr>
      </p:pic>
      <p:pic>
        <p:nvPicPr>
          <p:cNvPr id="44" name="Picture 46">
            <a:extLst>
              <a:ext uri="{FF2B5EF4-FFF2-40B4-BE49-F238E27FC236}">
                <a16:creationId xmlns:a16="http://schemas.microsoft.com/office/drawing/2014/main" id="{A7A8B165-C586-AE59-DBFD-4AF60F9CB06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685" y="3059432"/>
            <a:ext cx="493186" cy="525918"/>
          </a:xfrm>
          <a:prstGeom prst="rect">
            <a:avLst/>
          </a:prstGeom>
          <a:noFill/>
        </p:spPr>
      </p:pic>
      <p:pic>
        <p:nvPicPr>
          <p:cNvPr id="47" name="Picture 47">
            <a:extLst>
              <a:ext uri="{FF2B5EF4-FFF2-40B4-BE49-F238E27FC236}">
                <a16:creationId xmlns:a16="http://schemas.microsoft.com/office/drawing/2014/main" id="{FB8EFD4E-BE6E-0095-BE03-2A9D961BCCD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5139" y="3070268"/>
            <a:ext cx="591000" cy="505938"/>
          </a:xfrm>
          <a:prstGeom prst="rect">
            <a:avLst/>
          </a:prstGeom>
          <a:noFill/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61FB449-899E-66F7-1743-9303CB2771B7}"/>
              </a:ext>
            </a:extLst>
          </p:cNvPr>
          <p:cNvSpPr txBox="1"/>
          <p:nvPr/>
        </p:nvSpPr>
        <p:spPr>
          <a:xfrm>
            <a:off x="914454" y="2938472"/>
            <a:ext cx="12830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fontAlgn="b"/>
            <a:r>
              <a:rPr lang="ru-RU" sz="1100">
                <a:latin typeface="Arial" panose="020B0604020202020204" pitchFamily="34" charset="0"/>
                <a:cs typeface="Arial" panose="020B0604020202020204" pitchFamily="34" charset="0"/>
              </a:rPr>
              <a:t>Кабели, шнуры, провода</a:t>
            </a:r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fontAlgn="b"/>
            <a:r>
              <a:rPr lang="en-US" sz="1100" b="1">
                <a:latin typeface="Arial" panose="020B0604020202020204" pitchFamily="34" charset="0"/>
                <a:cs typeface="Arial" panose="020B0604020202020204" pitchFamily="34" charset="0"/>
              </a:rPr>
              <a:t>1,004,436 </a:t>
            </a:r>
            <a:r>
              <a:rPr lang="ru-RU" sz="1100" b="1">
                <a:latin typeface="Arial" panose="020B0604020202020204" pitchFamily="34" charset="0"/>
                <a:cs typeface="Arial" panose="020B0604020202020204" pitchFamily="34" charset="0"/>
              </a:rPr>
              <a:t>м/</a:t>
            </a:r>
            <a:r>
              <a:rPr lang="ru-RU" sz="1100" b="1" err="1">
                <a:latin typeface="Arial" panose="020B0604020202020204" pitchFamily="34" charset="0"/>
                <a:cs typeface="Arial" panose="020B0604020202020204" pitchFamily="34" charset="0"/>
              </a:rPr>
              <a:t>уп</a:t>
            </a:r>
            <a:r>
              <a:rPr lang="ru-RU" sz="1100" b="1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100" b="1" err="1">
                <a:latin typeface="Arial" panose="020B0604020202020204" pitchFamily="34" charset="0"/>
                <a:cs typeface="Arial" panose="020B0604020202020204" pitchFamily="34" charset="0"/>
              </a:rPr>
              <a:t>катуш</a:t>
            </a:r>
            <a:endParaRPr lang="en-US" sz="11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E71A240-3D48-1AB2-8B6F-FDD9D1DE751E}"/>
              </a:ext>
            </a:extLst>
          </p:cNvPr>
          <p:cNvSpPr txBox="1"/>
          <p:nvPr/>
        </p:nvSpPr>
        <p:spPr>
          <a:xfrm>
            <a:off x="4083434" y="2949737"/>
            <a:ext cx="12452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fontAlgn="b"/>
            <a:r>
              <a:rPr lang="ru-RU" sz="1100">
                <a:latin typeface="Arial" panose="020B0604020202020204" pitchFamily="34" charset="0"/>
                <a:cs typeface="Arial" panose="020B0604020202020204" pitchFamily="34" charset="0"/>
              </a:rPr>
              <a:t>Кабельные вводы (гланды)</a:t>
            </a:r>
            <a:b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b="1">
                <a:latin typeface="Arial" panose="020B0604020202020204" pitchFamily="34" charset="0"/>
                <a:cs typeface="Arial" panose="020B0604020202020204" pitchFamily="34" charset="0"/>
              </a:rPr>
              <a:t>64,390 </a:t>
            </a:r>
            <a:r>
              <a:rPr lang="ru-RU" sz="1100" b="1">
                <a:latin typeface="Arial" panose="020B0604020202020204" pitchFamily="34" charset="0"/>
                <a:cs typeface="Arial" panose="020B0604020202020204" pitchFamily="34" charset="0"/>
              </a:rPr>
              <a:t>шт/</a:t>
            </a:r>
            <a:r>
              <a:rPr lang="ru-RU" sz="1100" b="1" err="1">
                <a:latin typeface="Arial" panose="020B0604020202020204" pitchFamily="34" charset="0"/>
                <a:cs typeface="Arial" panose="020B0604020202020204" pitchFamily="34" charset="0"/>
              </a:rPr>
              <a:t>уп</a:t>
            </a:r>
            <a:endParaRPr lang="en-US" sz="11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E036634-E284-2785-1937-3A5ECD544E36}"/>
              </a:ext>
            </a:extLst>
          </p:cNvPr>
          <p:cNvSpPr txBox="1"/>
          <p:nvPr/>
        </p:nvSpPr>
        <p:spPr>
          <a:xfrm>
            <a:off x="7640012" y="2997994"/>
            <a:ext cx="11888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fontAlgn="b"/>
            <a:r>
              <a:rPr lang="ru-RU" sz="1100">
                <a:latin typeface="Arial" panose="020B0604020202020204" pitchFamily="34" charset="0"/>
                <a:cs typeface="Arial" panose="020B0604020202020204" pitchFamily="34" charset="0"/>
              </a:rPr>
              <a:t>Лампы, светильники, светотехника</a:t>
            </a:r>
            <a:b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b="1">
                <a:latin typeface="Arial" panose="020B0604020202020204" pitchFamily="34" charset="0"/>
                <a:cs typeface="Arial" panose="020B0604020202020204" pitchFamily="34" charset="0"/>
              </a:rPr>
              <a:t>20,714 </a:t>
            </a:r>
            <a:r>
              <a:rPr lang="ru-RU" sz="1100" b="1">
                <a:latin typeface="Arial" panose="020B0604020202020204" pitchFamily="34" charset="0"/>
                <a:cs typeface="Arial" panose="020B0604020202020204" pitchFamily="34" charset="0"/>
              </a:rPr>
              <a:t>шт</a:t>
            </a:r>
            <a:endParaRPr lang="en-US" sz="11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C0919F9-2367-BB29-0EBA-DE8C4D80D2E4}"/>
              </a:ext>
            </a:extLst>
          </p:cNvPr>
          <p:cNvSpPr txBox="1"/>
          <p:nvPr/>
        </p:nvSpPr>
        <p:spPr>
          <a:xfrm>
            <a:off x="5728648" y="2977049"/>
            <a:ext cx="14515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fontAlgn="b"/>
            <a:r>
              <a:rPr lang="ru-RU" sz="1100">
                <a:latin typeface="Arial" panose="020B0604020202020204" pitchFamily="34" charset="0"/>
                <a:cs typeface="Arial" panose="020B0604020202020204" pitchFamily="34" charset="0"/>
              </a:rPr>
              <a:t>Трансформаторы и комплектующие к ним</a:t>
            </a:r>
            <a:b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b="1">
                <a:latin typeface="Arial" panose="020B0604020202020204" pitchFamily="34" charset="0"/>
                <a:cs typeface="Arial" panose="020B0604020202020204" pitchFamily="34" charset="0"/>
              </a:rPr>
              <a:t>53/502 </a:t>
            </a:r>
            <a:r>
              <a:rPr lang="ru-RU" sz="1100" b="1">
                <a:latin typeface="Arial" panose="020B0604020202020204" pitchFamily="34" charset="0"/>
                <a:cs typeface="Arial" panose="020B0604020202020204" pitchFamily="34" charset="0"/>
              </a:rPr>
              <a:t>шт/сборка</a:t>
            </a:r>
            <a:endParaRPr lang="en-US" sz="11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C853482-B280-D6FD-22B8-E6CEF8D03BED}"/>
              </a:ext>
            </a:extLst>
          </p:cNvPr>
          <p:cNvSpPr txBox="1"/>
          <p:nvPr/>
        </p:nvSpPr>
        <p:spPr>
          <a:xfrm>
            <a:off x="2589306" y="2947751"/>
            <a:ext cx="122537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fontAlgn="b"/>
            <a:r>
              <a:rPr lang="ru-RU" sz="1100">
                <a:latin typeface="Arial" panose="020B0604020202020204" pitchFamily="34" charset="0"/>
                <a:cs typeface="Arial" panose="020B0604020202020204" pitchFamily="34" charset="0"/>
              </a:rPr>
              <a:t>Кабельные стойки и лотки</a:t>
            </a:r>
          </a:p>
          <a:p>
            <a:pPr marL="57150" fontAlgn="b"/>
            <a:r>
              <a:rPr lang="en-US" sz="1100" b="1">
                <a:latin typeface="Arial" panose="020B0604020202020204" pitchFamily="34" charset="0"/>
                <a:cs typeface="Arial" panose="020B0604020202020204" pitchFamily="34" charset="0"/>
              </a:rPr>
              <a:t>38,395 </a:t>
            </a:r>
            <a:r>
              <a:rPr lang="ru-RU" sz="1100" b="1">
                <a:latin typeface="Arial" panose="020B0604020202020204" pitchFamily="34" charset="0"/>
                <a:cs typeface="Arial" panose="020B0604020202020204" pitchFamily="34" charset="0"/>
              </a:rPr>
              <a:t>шт/м/</a:t>
            </a:r>
            <a:r>
              <a:rPr lang="ru-RU" sz="1100" b="1" err="1">
                <a:latin typeface="Arial" panose="020B0604020202020204" pitchFamily="34" charset="0"/>
                <a:cs typeface="Arial" panose="020B0604020202020204" pitchFamily="34" charset="0"/>
              </a:rPr>
              <a:t>уп</a:t>
            </a:r>
            <a:endParaRPr lang="en-US" sz="11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6">
            <a:extLst>
              <a:ext uri="{FF2B5EF4-FFF2-40B4-BE49-F238E27FC236}">
                <a16:creationId xmlns:a16="http://schemas.microsoft.com/office/drawing/2014/main" id="{39797305-D957-47E2-1401-6B36DD714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2968" y="3096008"/>
            <a:ext cx="626906" cy="462770"/>
          </a:xfrm>
          <a:prstGeom prst="rect">
            <a:avLst/>
          </a:prstGeom>
          <a:noFill/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21F3E7CB-6B71-C5AD-75B4-9F7C709088E2}"/>
              </a:ext>
            </a:extLst>
          </p:cNvPr>
          <p:cNvSpPr txBox="1"/>
          <p:nvPr/>
        </p:nvSpPr>
        <p:spPr>
          <a:xfrm>
            <a:off x="9156601" y="2986130"/>
            <a:ext cx="122537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fontAlgn="b"/>
            <a:r>
              <a:rPr lang="ru-RU" sz="1100">
                <a:latin typeface="Arial" panose="020B0604020202020204" pitchFamily="34" charset="0"/>
                <a:cs typeface="Arial" panose="020B0604020202020204" pitchFamily="34" charset="0"/>
              </a:rPr>
              <a:t>Переключатели, контрольное оборудование</a:t>
            </a:r>
            <a:b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b="1">
                <a:latin typeface="Arial" panose="020B0604020202020204" pitchFamily="34" charset="0"/>
                <a:cs typeface="Arial" panose="020B0604020202020204" pitchFamily="34" charset="0"/>
              </a:rPr>
              <a:t>99 </a:t>
            </a:r>
            <a:r>
              <a:rPr lang="ru-RU" sz="1100" b="1">
                <a:latin typeface="Arial" panose="020B0604020202020204" pitchFamily="34" charset="0"/>
                <a:cs typeface="Arial" panose="020B0604020202020204" pitchFamily="34" charset="0"/>
              </a:rPr>
              <a:t>шт</a:t>
            </a:r>
            <a:r>
              <a:rPr lang="en-US" sz="1100" b="1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100" b="1" err="1">
                <a:latin typeface="Arial" panose="020B0604020202020204" pitchFamily="34" charset="0"/>
                <a:cs typeface="Arial" panose="020B0604020202020204" pitchFamily="34" charset="0"/>
              </a:rPr>
              <a:t>уп</a:t>
            </a:r>
            <a:r>
              <a:rPr lang="en-US" sz="1100" b="1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100" b="1" err="1">
                <a:latin typeface="Arial" panose="020B0604020202020204" pitchFamily="34" charset="0"/>
                <a:cs typeface="Arial" panose="020B0604020202020204" pitchFamily="34" charset="0"/>
              </a:rPr>
              <a:t>кор</a:t>
            </a:r>
            <a:endParaRPr lang="en-US" sz="11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Прямоугольник 14">
            <a:extLst>
              <a:ext uri="{FF2B5EF4-FFF2-40B4-BE49-F238E27FC236}">
                <a16:creationId xmlns:a16="http://schemas.microsoft.com/office/drawing/2014/main" id="{AB7AB8DB-6D1D-8F37-A77B-5ACDDEF9A44B}"/>
              </a:ext>
            </a:extLst>
          </p:cNvPr>
          <p:cNvSpPr/>
          <p:nvPr/>
        </p:nvSpPr>
        <p:spPr>
          <a:xfrm>
            <a:off x="297680" y="2567893"/>
            <a:ext cx="11596639" cy="349867"/>
          </a:xfrm>
          <a:prstGeom prst="rect">
            <a:avLst/>
          </a:prstGeom>
          <a:solidFill>
            <a:srgbClr val="ED7D31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244"/>
              </a:spcAft>
              <a:buSzPct val="100000"/>
            </a:pPr>
            <a:r>
              <a:rPr lang="ru-RU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ЭЛЕКТРОТЕХНИЧЕСКОЕ ОБОРУДОВАНИЕ</a:t>
            </a:r>
            <a:endParaRPr lang="en-US" sz="1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9B40CE-D84B-D590-FECC-1933603B3CE1}"/>
              </a:ext>
            </a:extLst>
          </p:cNvPr>
          <p:cNvSpPr txBox="1"/>
          <p:nvPr/>
        </p:nvSpPr>
        <p:spPr>
          <a:xfrm>
            <a:off x="10793479" y="2986544"/>
            <a:ext cx="1225373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fontAlgn="b"/>
            <a:r>
              <a:rPr lang="ru-RU" sz="1100">
                <a:latin typeface="Arial" panose="020B0604020202020204" pitchFamily="34" charset="0"/>
                <a:cs typeface="Arial" panose="020B0604020202020204" pitchFamily="34" charset="0"/>
              </a:rPr>
              <a:t>Распределительное оборудование и материалы </a:t>
            </a:r>
            <a:r>
              <a:rPr lang="en-US" sz="1100" b="1">
                <a:latin typeface="Arial" panose="020B0604020202020204" pitchFamily="34" charset="0"/>
                <a:cs typeface="Arial" panose="020B0604020202020204" pitchFamily="34" charset="0"/>
              </a:rPr>
              <a:t>27,015 </a:t>
            </a:r>
            <a:r>
              <a:rPr lang="ru-RU" sz="1100" b="1">
                <a:latin typeface="Arial" panose="020B0604020202020204" pitchFamily="34" charset="0"/>
                <a:cs typeface="Arial" panose="020B0604020202020204" pitchFamily="34" charset="0"/>
              </a:rPr>
              <a:t>шт</a:t>
            </a:r>
            <a:r>
              <a:rPr lang="en-US" sz="1100" b="1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100" b="1">
                <a:latin typeface="Arial" panose="020B0604020202020204" pitchFamily="34" charset="0"/>
                <a:cs typeface="Arial" panose="020B0604020202020204" pitchFamily="34" charset="0"/>
              </a:rPr>
              <a:t>уп</a:t>
            </a:r>
            <a:endParaRPr lang="en-US" sz="11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1" descr="Изображение выглядит как ноутбук, компьютер, электроника, Электронное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1A94D1DC-E4D0-E99D-56FB-F20E2FA3CC7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44066" y="3075375"/>
            <a:ext cx="579247" cy="546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1221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CEF213-9E7A-4FF5-9C22-322DF61427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210" y="6529089"/>
            <a:ext cx="374510" cy="328911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EB68E-E012-4BA0-8FC2-4838E88C4766}" type="slidenum">
              <a:rPr lang="it-IT" sz="8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it-IT" sz="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F02A0B-F604-4F89-A389-C41F1F83D389}"/>
              </a:ext>
            </a:extLst>
          </p:cNvPr>
          <p:cNvSpPr txBox="1"/>
          <p:nvPr/>
        </p:nvSpPr>
        <p:spPr>
          <a:xfrm>
            <a:off x="3361367" y="1343877"/>
            <a:ext cx="4093881" cy="295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C000"/>
              </a:buClr>
            </a:pPr>
            <a:endParaRPr lang="en-US" sz="14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5FC86A19-AD60-4E60-BD22-0EBAB1FB7B4B}"/>
              </a:ext>
            </a:extLst>
          </p:cNvPr>
          <p:cNvSpPr txBox="1">
            <a:spLocks/>
          </p:cNvSpPr>
          <p:nvPr/>
        </p:nvSpPr>
        <p:spPr>
          <a:xfrm>
            <a:off x="-1" y="200284"/>
            <a:ext cx="12192000" cy="831850"/>
          </a:xfrm>
          <a:prstGeom prst="rect">
            <a:avLst/>
          </a:prstGeom>
        </p:spPr>
        <p:txBody>
          <a:bodyPr/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accent1"/>
                </a:solidFill>
                <a:latin typeface="Calibri" panose="020F0502020204030204" pitchFamily="34" charset="0"/>
              </a:rPr>
              <a:t>ОТКАЗ ОТ ОТВЕТСТВЕННОСТИ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4F82FA-36B1-4AD1-913E-BA366B1A7EEC}"/>
              </a:ext>
            </a:extLst>
          </p:cNvPr>
          <p:cNvSpPr txBox="1"/>
          <p:nvPr/>
        </p:nvSpPr>
        <p:spPr>
          <a:xfrm>
            <a:off x="467436" y="1277950"/>
            <a:ext cx="110716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n w="0"/>
                <a:solidFill>
                  <a:schemeClr val="accent1"/>
                </a:solidFill>
              </a:rPr>
              <a:t>Информация на данных слайдах, представлена для ознакомления. Она представляет собой предварительное описание требований компании КПО в соответствии с текущими планами, но КПО оставляет за собой право изменять данную информацию в ходе планирования и реализации проектов, а также КПО не несет ответственности за любые убытки, ущерб или расходы, возникшие в результате использования данной информации. Данная информация не будет включена в какой либо договор между КПО и подрядчиками, участвующими в семинаре.</a:t>
            </a:r>
          </a:p>
          <a:p>
            <a:pPr algn="just"/>
            <a:r>
              <a:rPr lang="ru-RU" sz="2400" dirty="0">
                <a:ln w="0"/>
                <a:solidFill>
                  <a:schemeClr val="accent1"/>
                </a:solidFill>
              </a:rPr>
              <a:t>Сегодняшнее обсуждение является одним из многих мероприятий, которые КПО и ее заинтересованные стороны предпринимают для развития местного содержания.</a:t>
            </a:r>
          </a:p>
        </p:txBody>
      </p:sp>
    </p:spTree>
    <p:extLst>
      <p:ext uri="{BB962C8B-B14F-4D97-AF65-F5344CB8AC3E}">
        <p14:creationId xmlns:p14="http://schemas.microsoft.com/office/powerpoint/2010/main" val="2161216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8DDF68DA-1EA8-5C78-A1C2-D7B8F6B8F44A}"/>
              </a:ext>
            </a:extLst>
          </p:cNvPr>
          <p:cNvSpPr/>
          <p:nvPr/>
        </p:nvSpPr>
        <p:spPr>
          <a:xfrm>
            <a:off x="1100051" y="4231845"/>
            <a:ext cx="9991897" cy="23054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Спектр и специфика услуг по содействию в развитии потенциала производителей, предлагаемых IMB Центром, ограничены и подлежат предоставлению на индивидуальной основе, в зависимости от готовности производителя поставлять свою произведенную продукцию в соответствии с требованиями Операторов.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Помощь IMB Центра не обязывает к каким-либо ответным действиям со стороны потенциального производителя. Услуги IMB Центра не являются гарантией успешного участия и / или успешного присуждения контрактов производителю в процессах закупок Операторов.</a:t>
            </a:r>
          </a:p>
        </p:txBody>
      </p:sp>
      <p:pic>
        <p:nvPicPr>
          <p:cNvPr id="4" name="Graphic 5" descr="Email outline">
            <a:extLst>
              <a:ext uri="{FF2B5EF4-FFF2-40B4-BE49-F238E27FC236}">
                <a16:creationId xmlns:a16="http://schemas.microsoft.com/office/drawing/2014/main" id="{62369CC4-1D11-C0D3-047B-F268B7EC27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2547" y="2006240"/>
            <a:ext cx="360000" cy="360000"/>
          </a:xfrm>
          <a:prstGeom prst="rect">
            <a:avLst/>
          </a:prstGeom>
        </p:spPr>
      </p:pic>
      <p:pic>
        <p:nvPicPr>
          <p:cNvPr id="5" name="Graphic 6" descr="Telephone outline">
            <a:extLst>
              <a:ext uri="{FF2B5EF4-FFF2-40B4-BE49-F238E27FC236}">
                <a16:creationId xmlns:a16="http://schemas.microsoft.com/office/drawing/2014/main" id="{1E04D9D9-D653-06BE-305E-0F2667642C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92547" y="2665112"/>
            <a:ext cx="360000" cy="360000"/>
          </a:xfrm>
          <a:prstGeom prst="rect">
            <a:avLst/>
          </a:prstGeom>
        </p:spPr>
      </p:pic>
      <p:pic>
        <p:nvPicPr>
          <p:cNvPr id="6" name="Graphic 7" descr="World outline">
            <a:extLst>
              <a:ext uri="{FF2B5EF4-FFF2-40B4-BE49-F238E27FC236}">
                <a16:creationId xmlns:a16="http://schemas.microsoft.com/office/drawing/2014/main" id="{AE164201-20D7-3DBC-2DC6-E2CA18F8FF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92547" y="3322086"/>
            <a:ext cx="360000" cy="36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6763AD-B2F2-F2BB-21EB-D10528560408}"/>
              </a:ext>
            </a:extLst>
          </p:cNvPr>
          <p:cNvSpPr txBox="1"/>
          <p:nvPr/>
        </p:nvSpPr>
        <p:spPr>
          <a:xfrm>
            <a:off x="1950206" y="1932557"/>
            <a:ext cx="34674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70000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technicalsupport@imbc.kz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700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70000"/>
              <a:buFontTx/>
              <a:buNone/>
              <a:tabLst/>
              <a:defRPr/>
            </a:pPr>
            <a:endParaRPr kumimoji="0" lang="kk-KZ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70000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+ 7 (7172) 39-99-66</a:t>
            </a:r>
            <a:endParaRPr kumimoji="0" lang="kk-KZ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700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70000"/>
              <a:buFontTx/>
              <a:buNone/>
              <a:tabLst/>
              <a:defRPr/>
            </a:pPr>
            <a:endParaRPr kumimoji="0" lang="kk-KZ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70000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www.imbc.kz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9975E6-F7B8-A898-1C70-97E639A3FE87}"/>
              </a:ext>
            </a:extLst>
          </p:cNvPr>
          <p:cNvSpPr txBox="1">
            <a:spLocks/>
          </p:cNvSpPr>
          <p:nvPr/>
        </p:nvSpPr>
        <p:spPr>
          <a:xfrm>
            <a:off x="7210" y="6610027"/>
            <a:ext cx="12184790" cy="2516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latinLnBrk="1">
              <a:defRPr/>
            </a:pPr>
            <a:r>
              <a:rPr lang="ru-RU" sz="800">
                <a:solidFill>
                  <a:srgbClr val="FFFFFF">
                    <a:lumMod val="50000"/>
                  </a:srgbClr>
                </a:solidFill>
              </a:rPr>
              <a:t>19/1</a:t>
            </a:r>
            <a:r>
              <a:rPr lang="en-US" sz="800">
                <a:solidFill>
                  <a:srgbClr val="FFFFFF">
                    <a:lumMod val="50000"/>
                  </a:srgbClr>
                </a:solidFill>
              </a:rPr>
              <a:t>1/</a:t>
            </a:r>
            <a:r>
              <a:rPr lang="ru-RU" sz="80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024                                                                                                                                                                                   </a:t>
            </a:r>
            <a:r>
              <a:rPr lang="en-US" sz="80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ru-RU" sz="80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КАРАЧАГАНАК ПЕТРОЛИУМ ОПЕРЕЙТИНГ Б.В.</a:t>
            </a:r>
            <a:endParaRPr lang="en-GB" sz="800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327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A3CE9575-1198-4D53-BFBB-90BEA64ACB59}"/>
              </a:ext>
            </a:extLst>
          </p:cNvPr>
          <p:cNvGrpSpPr/>
          <p:nvPr/>
        </p:nvGrpSpPr>
        <p:grpSpPr>
          <a:xfrm>
            <a:off x="7632711" y="1234657"/>
            <a:ext cx="1416039" cy="1749970"/>
            <a:chOff x="3422056" y="821410"/>
            <a:chExt cx="2486498" cy="339245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7" name="Oval 1">
              <a:extLst>
                <a:ext uri="{FF2B5EF4-FFF2-40B4-BE49-F238E27FC236}">
                  <a16:creationId xmlns:a16="http://schemas.microsoft.com/office/drawing/2014/main" id="{0843942A-7046-4B48-BA61-0A520BBC0EC4}"/>
                </a:ext>
              </a:extLst>
            </p:cNvPr>
            <p:cNvSpPr/>
            <p:nvPr/>
          </p:nvSpPr>
          <p:spPr>
            <a:xfrm rot="20110090">
              <a:off x="4547567" y="3137124"/>
              <a:ext cx="1067821" cy="1076744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" name="Oval 1">
              <a:extLst>
                <a:ext uri="{FF2B5EF4-FFF2-40B4-BE49-F238E27FC236}">
                  <a16:creationId xmlns:a16="http://schemas.microsoft.com/office/drawing/2014/main" id="{2E185AD8-ECDF-430F-827E-A67C509E5475}"/>
                </a:ext>
              </a:extLst>
            </p:cNvPr>
            <p:cNvSpPr/>
            <p:nvPr/>
          </p:nvSpPr>
          <p:spPr>
            <a:xfrm rot="20629582">
              <a:off x="3422056" y="2512575"/>
              <a:ext cx="1317398" cy="1328406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" name="Oval 1">
              <a:extLst>
                <a:ext uri="{FF2B5EF4-FFF2-40B4-BE49-F238E27FC236}">
                  <a16:creationId xmlns:a16="http://schemas.microsoft.com/office/drawing/2014/main" id="{F69B9CE7-E9C8-41F8-8388-93F05CF7B32B}"/>
                </a:ext>
              </a:extLst>
            </p:cNvPr>
            <p:cNvSpPr/>
            <p:nvPr/>
          </p:nvSpPr>
          <p:spPr>
            <a:xfrm rot="20625983">
              <a:off x="3912780" y="821410"/>
              <a:ext cx="1175566" cy="1185389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" name="Oval 1">
              <a:extLst>
                <a:ext uri="{FF2B5EF4-FFF2-40B4-BE49-F238E27FC236}">
                  <a16:creationId xmlns:a16="http://schemas.microsoft.com/office/drawing/2014/main" id="{83F90DE6-C428-4184-92A2-A876947CB8C4}"/>
                </a:ext>
              </a:extLst>
            </p:cNvPr>
            <p:cNvSpPr/>
            <p:nvPr/>
          </p:nvSpPr>
          <p:spPr>
            <a:xfrm rot="20625983">
              <a:off x="4483704" y="1742062"/>
              <a:ext cx="1424850" cy="1436756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2" name="Title 7">
            <a:extLst>
              <a:ext uri="{FF2B5EF4-FFF2-40B4-BE49-F238E27FC236}">
                <a16:creationId xmlns:a16="http://schemas.microsoft.com/office/drawing/2014/main" id="{2F57BB8E-A761-4166-9188-D85477735120}"/>
              </a:ext>
            </a:extLst>
          </p:cNvPr>
          <p:cNvSpPr txBox="1">
            <a:spLocks/>
          </p:cNvSpPr>
          <p:nvPr/>
        </p:nvSpPr>
        <p:spPr>
          <a:xfrm>
            <a:off x="1923076" y="3967441"/>
            <a:ext cx="462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База данных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            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поставщиков КПО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94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48380-A57A-45E0-BA42-7AB8F18E3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D7C01-B994-4A99-BE98-CE15A6753CE3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29D18A6-627F-4A7F-96E1-CF69842850A8}"/>
              </a:ext>
            </a:extLst>
          </p:cNvPr>
          <p:cNvSpPr txBox="1">
            <a:spLocks/>
          </p:cNvSpPr>
          <p:nvPr/>
        </p:nvSpPr>
        <p:spPr>
          <a:xfrm>
            <a:off x="7210" y="298843"/>
            <a:ext cx="12192000" cy="709400"/>
          </a:xfrm>
          <a:prstGeom prst="rect">
            <a:avLst/>
          </a:prstGeom>
        </p:spPr>
        <p:txBody>
          <a:bodyPr/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1B1C9"/>
                </a:solidFill>
                <a:effectLst/>
                <a:uLnTx/>
                <a:uFillTx/>
                <a:latin typeface="Calibri"/>
                <a:ea typeface="+mj-ea"/>
                <a:cs typeface="Calibri" panose="020F0502020204030204" pitchFamily="34" charset="0"/>
              </a:rPr>
              <a:t>БАЗА ДАННЫХ ПОСТАВЩИКОВ КПО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1B1C9"/>
              </a:solidFill>
              <a:effectLst/>
              <a:uLnTx/>
              <a:uFillTx/>
              <a:latin typeface="Calibri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5680D5-0D3A-478B-B9C0-BAA7BCC61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796" y="1116345"/>
            <a:ext cx="10324407" cy="509749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0AED42-DAF7-EDD7-0CB0-9CE8914000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610027"/>
            <a:ext cx="12184790" cy="251670"/>
          </a:xfrm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FFFFFF">
                    <a:lumMod val="50000"/>
                  </a:srgbClr>
                </a:solidFill>
              </a:rPr>
              <a:t>19/1</a:t>
            </a:r>
            <a:r>
              <a:rPr lang="en-US" sz="800" dirty="0">
                <a:solidFill>
                  <a:srgbClr val="FFFFFF">
                    <a:lumMod val="50000"/>
                  </a:srgbClr>
                </a:solidFill>
              </a:rPr>
              <a:t>1/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024                                                                                                                                                                                 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                                                                  КАРАЧАГАНАК ПЕТРОЛИУМ ОПЕРЕЙТИНГ Б.В.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69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48380-A57A-45E0-BA42-7AB8F18E3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D7C01-B994-4A99-BE98-CE15A6753CE3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6955597-E798-4A0E-AA91-EF4D474A780A}"/>
              </a:ext>
            </a:extLst>
          </p:cNvPr>
          <p:cNvSpPr txBox="1">
            <a:spLocks/>
          </p:cNvSpPr>
          <p:nvPr/>
        </p:nvSpPr>
        <p:spPr>
          <a:xfrm>
            <a:off x="7210" y="361950"/>
            <a:ext cx="12192000" cy="712147"/>
          </a:xfrm>
          <a:prstGeom prst="rect">
            <a:avLst/>
          </a:prstGeom>
        </p:spPr>
        <p:txBody>
          <a:bodyPr/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1B1C9"/>
                </a:solidFill>
                <a:effectLst/>
                <a:uLnTx/>
                <a:uFillTx/>
                <a:latin typeface="Calibri"/>
                <a:ea typeface="+mj-ea"/>
                <a:cs typeface="Calibri" panose="020F0502020204030204" pitchFamily="34" charset="0"/>
              </a:rPr>
              <a:t>РЕГИСТРАЦИЯ ПОСТАВЩИКОВ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1B1C9"/>
              </a:solidFill>
              <a:effectLst/>
              <a:uLnTx/>
              <a:uFillTx/>
              <a:latin typeface="Calibri"/>
              <a:ea typeface="+mj-ea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72FF062-0A57-4230-B530-0F60385637AA}"/>
              </a:ext>
            </a:extLst>
          </p:cNvPr>
          <p:cNvSpPr txBox="1">
            <a:spLocks/>
          </p:cNvSpPr>
          <p:nvPr/>
        </p:nvSpPr>
        <p:spPr>
          <a:xfrm>
            <a:off x="721895" y="1257387"/>
            <a:ext cx="11088303" cy="564730"/>
          </a:xfrm>
          <a:prstGeom prst="rect">
            <a:avLst/>
          </a:prstGeom>
        </p:spPr>
        <p:txBody>
          <a:bodyPr/>
          <a:lstStyle>
            <a:lvl1pPr marL="457189" indent="-457189" algn="l" defTabSz="121917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219170" rtl="0" eaLnBrk="1" fontAlgn="auto" latinLnBrk="1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Pct val="70000"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Все потенциальные поставщики должны быть зарегистрированы в базе данных поставщиков КПО</a:t>
            </a:r>
          </a:p>
          <a:p>
            <a:pPr marL="0" marR="0" lvl="0" indent="0" algn="just" defTabSz="121917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 typeface="Arial" pitchFamily="34" charset="0"/>
              <a:buChar char="•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ABC5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457189" marR="0" lvl="0" indent="-457189" algn="l" defTabSz="121917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4267" b="0" i="0" u="none" strike="noStrike" kern="1200" cap="none" spc="0" normalizeH="0" baseline="0" noProof="0" dirty="0">
              <a:ln>
                <a:noFill/>
              </a:ln>
              <a:solidFill>
                <a:srgbClr val="00ABC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50C18A-5488-409D-8EA8-9485C3655ECE}"/>
              </a:ext>
            </a:extLst>
          </p:cNvPr>
          <p:cNvSpPr/>
          <p:nvPr/>
        </p:nvSpPr>
        <p:spPr>
          <a:xfrm>
            <a:off x="721895" y="1990341"/>
            <a:ext cx="1049153" cy="2794202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vert270" lIns="72000" tIns="14669" rIns="72000" bIns="14669" spcCol="127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ПРОЦЕСС РЕГИСТРАЦИИ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0EB0A5-219E-4F58-847E-A35140932706}"/>
              </a:ext>
            </a:extLst>
          </p:cNvPr>
          <p:cNvSpPr/>
          <p:nvPr/>
        </p:nvSpPr>
        <p:spPr bwMode="auto">
          <a:xfrm>
            <a:off x="2082775" y="1984596"/>
            <a:ext cx="2094590" cy="1310185"/>
          </a:xfrm>
          <a:prstGeom prst="rect">
            <a:avLst/>
          </a:prstGeom>
          <a:solidFill>
            <a:srgbClr val="00B5C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000" tIns="14669" rIns="72000" bIns="14669" spcCol="127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РЕГИСТРАЦИЯ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E557FA-0724-4E95-A57D-44E68E4BDFB2}"/>
              </a:ext>
            </a:extLst>
          </p:cNvPr>
          <p:cNvSpPr/>
          <p:nvPr/>
        </p:nvSpPr>
        <p:spPr bwMode="auto">
          <a:xfrm>
            <a:off x="4489093" y="1980000"/>
            <a:ext cx="7128600" cy="1314781"/>
          </a:xfrm>
          <a:prstGeom prst="rect">
            <a:avLst/>
          </a:prstGeom>
          <a:noFill/>
          <a:ln w="6350">
            <a:solidFill>
              <a:srgbClr val="00B5C9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000" tIns="14669" rIns="72000" bIns="14669" spcCol="1270" anchor="t"/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предоставления информации о:</a:t>
            </a:r>
          </a:p>
          <a:p>
            <a:pPr marL="171450" marR="0" lvl="0" indent="-17145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технической компетенции</a:t>
            </a:r>
          </a:p>
          <a:p>
            <a:pPr marL="171450" marR="0" lvl="0" indent="-17145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опыте по заявленным категориям товаров и/или работ и/или услуг</a:t>
            </a:r>
          </a:p>
          <a:p>
            <a:pPr marL="171450" marR="0" lvl="0" indent="-17145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наличии персонала</a:t>
            </a:r>
          </a:p>
          <a:p>
            <a:pPr marL="171450" marR="0" lvl="0" indent="-17145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финансовых оборотах </a:t>
            </a:r>
          </a:p>
          <a:p>
            <a:pPr marL="171450" marR="0" lvl="0" indent="-17145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т.д.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5A44D7-81D7-49A5-AEED-8484D35CEFBC}"/>
              </a:ext>
            </a:extLst>
          </p:cNvPr>
          <p:cNvSpPr/>
          <p:nvPr/>
        </p:nvSpPr>
        <p:spPr bwMode="auto">
          <a:xfrm>
            <a:off x="2082775" y="3452664"/>
            <a:ext cx="2094590" cy="1369770"/>
          </a:xfrm>
          <a:prstGeom prst="rect">
            <a:avLst/>
          </a:prstGeom>
          <a:solidFill>
            <a:srgbClr val="FFD746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000" tIns="14669" rIns="72000" bIns="14669" spcCol="127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ПРОВЕРКА НА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ЭТИЧЕСКУЮ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БЛАГОНАДЁЖНОСТЬ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486167-E5C9-4B3E-8B0F-7DCB7EE45E61}"/>
              </a:ext>
            </a:extLst>
          </p:cNvPr>
          <p:cNvSpPr/>
          <p:nvPr/>
        </p:nvSpPr>
        <p:spPr bwMode="auto">
          <a:xfrm>
            <a:off x="4489092" y="3518959"/>
            <a:ext cx="7128601" cy="1331879"/>
          </a:xfrm>
          <a:prstGeom prst="rect">
            <a:avLst/>
          </a:prstGeom>
          <a:noFill/>
          <a:ln w="6350"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000" tIns="14669" rIns="72000" bIns="14669" spcCol="1270" anchor="t"/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определение степени этической благонадежности согласно юридическим требованиям КПО: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ABC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71450" marR="0" lvl="0" indent="-17145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соответствие требованиям Казахстанского и Зарубежного законодательства</a:t>
            </a:r>
          </a:p>
          <a:p>
            <a:pPr marL="171450" marR="0" lvl="0" indent="-17145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соответствие требованиям внутренних нормативных актов КПО</a:t>
            </a:r>
          </a:p>
          <a:p>
            <a:pPr marL="171450" marR="0" lvl="0" indent="-17145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предоставление списков учредителей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269F96-9CFC-404D-BD28-B8D32E536DC5}"/>
              </a:ext>
            </a:extLst>
          </p:cNvPr>
          <p:cNvSpPr/>
          <p:nvPr/>
        </p:nvSpPr>
        <p:spPr>
          <a:xfrm>
            <a:off x="721894" y="4952767"/>
            <a:ext cx="1089579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Регистрация в базе данных поставщиков КПО не является гарантией участия в тендере или получения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контракта, однако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указывает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на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то, что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зарегистрированная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компания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может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быть рассмотрена в 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ABC5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качестве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участника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исследования рынка на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предоставление товаров, работ и услуг с  последующим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участием в процессе предквалификации или в тендере, при возникновении  потребностей.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42C465-E053-3C71-C6E9-8FDB60380C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610027"/>
            <a:ext cx="12184790" cy="251670"/>
          </a:xfrm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FFFFFF">
                    <a:lumMod val="50000"/>
                  </a:srgbClr>
                </a:solidFill>
              </a:rPr>
              <a:t>19/1</a:t>
            </a:r>
            <a:r>
              <a:rPr lang="en-US" sz="800" dirty="0">
                <a:solidFill>
                  <a:srgbClr val="FFFFFF">
                    <a:lumMod val="50000"/>
                  </a:srgbClr>
                </a:solidFill>
              </a:rPr>
              <a:t>1/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024                                                                                                                                                                                 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                                                                  КАРАЧАГАНАК ПЕТРОЛИУМ ОПЕРЕЙТИНГ Б.В.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42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48380-A57A-45E0-BA42-7AB8F18E3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D7C01-B994-4A99-BE98-CE15A6753CE3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6955597-E798-4A0E-AA91-EF4D474A780A}"/>
              </a:ext>
            </a:extLst>
          </p:cNvPr>
          <p:cNvSpPr txBox="1">
            <a:spLocks/>
          </p:cNvSpPr>
          <p:nvPr/>
        </p:nvSpPr>
        <p:spPr>
          <a:xfrm>
            <a:off x="7210" y="314325"/>
            <a:ext cx="12192000" cy="693918"/>
          </a:xfrm>
          <a:prstGeom prst="rect">
            <a:avLst/>
          </a:prstGeom>
        </p:spPr>
        <p:txBody>
          <a:bodyPr/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1B1C9"/>
                </a:solidFill>
                <a:effectLst/>
                <a:uLnTx/>
                <a:uFillTx/>
                <a:latin typeface="Calibri"/>
                <a:ea typeface="+mj-ea"/>
                <a:cs typeface="Calibri" panose="020F0502020204030204" pitchFamily="34" charset="0"/>
              </a:rPr>
              <a:t>РЕГИСТРАЦИЯ ПОСТАВЩИКОВ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1B1C9"/>
              </a:solidFill>
              <a:effectLst/>
              <a:uLnTx/>
              <a:uFillTx/>
              <a:latin typeface="Calibri"/>
              <a:ea typeface="+mj-ea"/>
              <a:cs typeface="Calibri" panose="020F050202020403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932F7B8-4015-4765-8F25-0D74C9BC3764}"/>
              </a:ext>
            </a:extLst>
          </p:cNvPr>
          <p:cNvSpPr txBox="1">
            <a:spLocks/>
          </p:cNvSpPr>
          <p:nvPr/>
        </p:nvSpPr>
        <p:spPr>
          <a:xfrm>
            <a:off x="964035" y="1164354"/>
            <a:ext cx="10762214" cy="503339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Для регистрации в Базе данных  поставщиков КПО необходимо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742941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C000"/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Получить анкету на сайте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https://kpo.kz/ru/postavshchikam/registracija-v-baze-dannykh-postavshchikov-kpo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41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C000"/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Заполнить анкету для предварительной оценки поставщиков и отметить коды деятельности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ABC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41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C000"/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Приложить необходимые копии документов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ABC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41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C000"/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Заполненный пакет документов для предварительной оценки поставщиков и регистрации отправить по электронному адресу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MIVQ@kpo.kz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41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C000"/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Контактные номера телефонов: +7 (711336) доб.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4943, 4946, 2192.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00ABC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92163" marR="0" lvl="1" indent="-3429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4990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rgbClr val="00ABC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1" indent="-3429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КПО призывает всех поставщиков на постоянной основе обновлять регистрационные данные в части:</a:t>
            </a:r>
          </a:p>
          <a:p>
            <a:pPr marL="742950" marR="0" lvl="2" indent="-3429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опыта по заявленным категориям товаров, работ, услуг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00ABC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2" indent="-3429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сертификации, аттестации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742950" marR="0" lvl="2" indent="-3429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реорганизации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742950" marR="0" lvl="2" indent="-3429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смены контактных лиц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00ABC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57288C-4106-FCF4-0A65-8DED3CE832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610027"/>
            <a:ext cx="12184790" cy="251670"/>
          </a:xfrm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FFFFFF">
                    <a:lumMod val="50000"/>
                  </a:srgbClr>
                </a:solidFill>
              </a:rPr>
              <a:t>19/1</a:t>
            </a:r>
            <a:r>
              <a:rPr lang="en-US" sz="800" dirty="0">
                <a:solidFill>
                  <a:srgbClr val="FFFFFF">
                    <a:lumMod val="50000"/>
                  </a:srgbClr>
                </a:solidFill>
              </a:rPr>
              <a:t>1/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024                                                                                                                                                                                 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                                                                  КАРАЧАГАНАК ПЕТРОЛИУМ ОПЕРЕЙТИНГ Б.В.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84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48380-A57A-45E0-BA42-7AB8F18E3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D7C01-B994-4A99-BE98-CE15A6753CE3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6955597-E798-4A0E-AA91-EF4D474A780A}"/>
              </a:ext>
            </a:extLst>
          </p:cNvPr>
          <p:cNvSpPr txBox="1">
            <a:spLocks/>
          </p:cNvSpPr>
          <p:nvPr/>
        </p:nvSpPr>
        <p:spPr>
          <a:xfrm>
            <a:off x="7210" y="342900"/>
            <a:ext cx="12192000" cy="716729"/>
          </a:xfrm>
          <a:prstGeom prst="rect">
            <a:avLst/>
          </a:prstGeom>
        </p:spPr>
        <p:txBody>
          <a:bodyPr/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1B1C9"/>
                </a:solidFill>
                <a:effectLst/>
                <a:uLnTx/>
                <a:uFillTx/>
                <a:latin typeface="Calibri"/>
                <a:ea typeface="+mj-ea"/>
                <a:cs typeface="Calibri" panose="020F0502020204030204" pitchFamily="34" charset="0"/>
              </a:rPr>
              <a:t>ИССЛЕДОВАНИЕ РЫНКА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1B1C9"/>
              </a:solidFill>
              <a:effectLst/>
              <a:uLnTx/>
              <a:uFillTx/>
              <a:latin typeface="Calibri"/>
              <a:ea typeface="+mj-ea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3983C4-4786-4CC8-9146-1E1E862B28B9}"/>
              </a:ext>
            </a:extLst>
          </p:cNvPr>
          <p:cNvSpPr/>
          <p:nvPr/>
        </p:nvSpPr>
        <p:spPr bwMode="auto">
          <a:xfrm>
            <a:off x="591953" y="1155868"/>
            <a:ext cx="1450206" cy="1214799"/>
          </a:xfrm>
          <a:prstGeom prst="rect">
            <a:avLst/>
          </a:prstGeom>
          <a:solidFill>
            <a:srgbClr val="FFD746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000" tIns="14669" rIns="72000" bIns="14669" spcCol="127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ЦЕЛЬ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248A31-E32A-4C9F-A17C-0F6307D57797}"/>
              </a:ext>
            </a:extLst>
          </p:cNvPr>
          <p:cNvSpPr/>
          <p:nvPr/>
        </p:nvSpPr>
        <p:spPr bwMode="auto">
          <a:xfrm>
            <a:off x="2273166" y="1155868"/>
            <a:ext cx="9439755" cy="1214799"/>
          </a:xfrm>
          <a:prstGeom prst="rect">
            <a:avLst/>
          </a:prstGeom>
          <a:noFill/>
          <a:ln w="6350"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000" tIns="14669" rIns="72000" bIns="14669" spcCol="1270" anchor="ctr"/>
          <a:lstStyle/>
          <a:p>
            <a:pPr marL="458788" marR="0" lvl="1" indent="-285750" algn="just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определение потенциальных поставщиков товаров, работ, услуг для выполнения необходимого объема работ, согласно требованиям КПО</a:t>
            </a:r>
          </a:p>
          <a:p>
            <a:pPr marL="458788" marR="0" lvl="1" indent="-285750" algn="just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обеспечение свободной конкуренции при проведении тендерных торгов КПО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CA3DFD-AE78-4D93-8DDD-982848AB4DE3}"/>
              </a:ext>
            </a:extLst>
          </p:cNvPr>
          <p:cNvSpPr/>
          <p:nvPr/>
        </p:nvSpPr>
        <p:spPr bwMode="auto">
          <a:xfrm>
            <a:off x="591953" y="2518292"/>
            <a:ext cx="11008093" cy="631265"/>
          </a:xfrm>
          <a:prstGeom prst="rect">
            <a:avLst/>
          </a:prstGeom>
          <a:solidFill>
            <a:srgbClr val="00B5C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000" tIns="14669" rIns="72000" bIns="14669" spcCol="127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ПРОЦЕСС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A120A9-A07B-41E8-9FD2-0B0E318F0F39}"/>
              </a:ext>
            </a:extLst>
          </p:cNvPr>
          <p:cNvGrpSpPr/>
          <p:nvPr/>
        </p:nvGrpSpPr>
        <p:grpSpPr>
          <a:xfrm>
            <a:off x="2205856" y="3880716"/>
            <a:ext cx="8722504" cy="1576221"/>
            <a:chOff x="1291353" y="1755670"/>
            <a:chExt cx="7025063" cy="1816297"/>
          </a:xfrm>
          <a:solidFill>
            <a:schemeClr val="bg2">
              <a:lumMod val="50000"/>
            </a:schemeClr>
          </a:solidFill>
        </p:grpSpPr>
        <p:sp>
          <p:nvSpPr>
            <p:cNvPr id="11" name="Block Arc 10">
              <a:extLst>
                <a:ext uri="{FF2B5EF4-FFF2-40B4-BE49-F238E27FC236}">
                  <a16:creationId xmlns:a16="http://schemas.microsoft.com/office/drawing/2014/main" id="{EDC226CA-77BA-4B7D-84D7-3C48F6FA49BE}"/>
                </a:ext>
              </a:extLst>
            </p:cNvPr>
            <p:cNvSpPr/>
            <p:nvPr/>
          </p:nvSpPr>
          <p:spPr>
            <a:xfrm>
              <a:off x="6500119" y="1755670"/>
              <a:ext cx="1816297" cy="1816297"/>
            </a:xfrm>
            <a:prstGeom prst="blockArc">
              <a:avLst>
                <a:gd name="adj1" fmla="val 16127381"/>
                <a:gd name="adj2" fmla="val 5490194"/>
                <a:gd name="adj3" fmla="val 404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1A10B7-AF74-40D8-B2B0-228CB1502C8A}"/>
                </a:ext>
              </a:extLst>
            </p:cNvPr>
            <p:cNvSpPr/>
            <p:nvPr/>
          </p:nvSpPr>
          <p:spPr>
            <a:xfrm>
              <a:off x="1291353" y="1755670"/>
              <a:ext cx="6156000" cy="7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7B687A7-A0CE-4125-9FAC-E7381B2D18F9}"/>
                </a:ext>
              </a:extLst>
            </p:cNvPr>
            <p:cNvSpPr/>
            <p:nvPr/>
          </p:nvSpPr>
          <p:spPr>
            <a:xfrm>
              <a:off x="2340248" y="3499967"/>
              <a:ext cx="5112000" cy="7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CBAA616-F157-4FF6-96C8-F60B0F5FD663}"/>
              </a:ext>
            </a:extLst>
          </p:cNvPr>
          <p:cNvGrpSpPr/>
          <p:nvPr/>
        </p:nvGrpSpPr>
        <p:grpSpPr>
          <a:xfrm>
            <a:off x="1574166" y="3347995"/>
            <a:ext cx="1135343" cy="1128501"/>
            <a:chOff x="5364088" y="2787774"/>
            <a:chExt cx="914400" cy="9144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84DD7DE-3D09-4D2E-8110-CA40E401DB8E}"/>
                </a:ext>
              </a:extLst>
            </p:cNvPr>
            <p:cNvSpPr/>
            <p:nvPr/>
          </p:nvSpPr>
          <p:spPr>
            <a:xfrm>
              <a:off x="5364088" y="2787774"/>
              <a:ext cx="914400" cy="914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16FA22A-A7A2-49D5-AD28-8110FF95BD92}"/>
                </a:ext>
              </a:extLst>
            </p:cNvPr>
            <p:cNvSpPr/>
            <p:nvPr/>
          </p:nvSpPr>
          <p:spPr>
            <a:xfrm>
              <a:off x="5443245" y="2866932"/>
              <a:ext cx="756084" cy="75608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6523B0A-2671-4877-9CD9-141A7FB236B5}"/>
              </a:ext>
            </a:extLst>
          </p:cNvPr>
          <p:cNvGrpSpPr/>
          <p:nvPr/>
        </p:nvGrpSpPr>
        <p:grpSpPr>
          <a:xfrm>
            <a:off x="4911016" y="3347995"/>
            <a:ext cx="1135343" cy="1128501"/>
            <a:chOff x="5364088" y="2787774"/>
            <a:chExt cx="914400" cy="914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C1564A4-9FF0-471C-B222-3FE00A4FD7A7}"/>
                </a:ext>
              </a:extLst>
            </p:cNvPr>
            <p:cNvSpPr/>
            <p:nvPr/>
          </p:nvSpPr>
          <p:spPr>
            <a:xfrm>
              <a:off x="5364088" y="2787774"/>
              <a:ext cx="914400" cy="914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E47E702-F3DD-4796-90B1-660114D9E08E}"/>
                </a:ext>
              </a:extLst>
            </p:cNvPr>
            <p:cNvSpPr/>
            <p:nvPr/>
          </p:nvSpPr>
          <p:spPr>
            <a:xfrm>
              <a:off x="5443246" y="2866932"/>
              <a:ext cx="756084" cy="75608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E79DE02-B4BF-4302-8CBF-1578693AB824}"/>
              </a:ext>
            </a:extLst>
          </p:cNvPr>
          <p:cNvGrpSpPr/>
          <p:nvPr/>
        </p:nvGrpSpPr>
        <p:grpSpPr>
          <a:xfrm>
            <a:off x="8247866" y="3347995"/>
            <a:ext cx="1135343" cy="1128501"/>
            <a:chOff x="5364088" y="2787774"/>
            <a:chExt cx="914400" cy="9144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C2DD28C-A0FC-47A5-9563-053D91E104FE}"/>
                </a:ext>
              </a:extLst>
            </p:cNvPr>
            <p:cNvSpPr/>
            <p:nvPr/>
          </p:nvSpPr>
          <p:spPr>
            <a:xfrm>
              <a:off x="5364088" y="2787774"/>
              <a:ext cx="914400" cy="91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48BA8B4-08B6-4B76-995D-61CA434BEF62}"/>
                </a:ext>
              </a:extLst>
            </p:cNvPr>
            <p:cNvSpPr/>
            <p:nvPr/>
          </p:nvSpPr>
          <p:spPr>
            <a:xfrm>
              <a:off x="5443246" y="2866932"/>
              <a:ext cx="756084" cy="75608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8A9319F-E2C1-49D1-B0CE-86907AE32096}"/>
              </a:ext>
            </a:extLst>
          </p:cNvPr>
          <p:cNvGrpSpPr/>
          <p:nvPr/>
        </p:nvGrpSpPr>
        <p:grpSpPr>
          <a:xfrm>
            <a:off x="3330281" y="4847166"/>
            <a:ext cx="1135343" cy="1128501"/>
            <a:chOff x="5364087" y="2787774"/>
            <a:chExt cx="914400" cy="9144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3AB41DF-74B6-4EFF-A781-D4787F98BEE2}"/>
                </a:ext>
              </a:extLst>
            </p:cNvPr>
            <p:cNvSpPr/>
            <p:nvPr/>
          </p:nvSpPr>
          <p:spPr>
            <a:xfrm>
              <a:off x="5364087" y="2787774"/>
              <a:ext cx="914400" cy="914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6D81D44-537A-4FC4-A272-4F19B314EB8C}"/>
                </a:ext>
              </a:extLst>
            </p:cNvPr>
            <p:cNvSpPr/>
            <p:nvPr/>
          </p:nvSpPr>
          <p:spPr>
            <a:xfrm>
              <a:off x="5443246" y="2866932"/>
              <a:ext cx="756084" cy="75608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E5AC8C9-EA51-4968-AFD4-36CE2973F0AC}"/>
              </a:ext>
            </a:extLst>
          </p:cNvPr>
          <p:cNvGrpSpPr/>
          <p:nvPr/>
        </p:nvGrpSpPr>
        <p:grpSpPr>
          <a:xfrm>
            <a:off x="6667132" y="4847166"/>
            <a:ext cx="1135343" cy="1128501"/>
            <a:chOff x="5364088" y="2787774"/>
            <a:chExt cx="914400" cy="9144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BCD4E64-C06B-465E-B853-77BD17AEB1AF}"/>
                </a:ext>
              </a:extLst>
            </p:cNvPr>
            <p:cNvSpPr/>
            <p:nvPr/>
          </p:nvSpPr>
          <p:spPr>
            <a:xfrm>
              <a:off x="5364088" y="2787774"/>
              <a:ext cx="914400" cy="91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FF8ECA0-936E-4CB8-97EC-653C2C6D3503}"/>
                </a:ext>
              </a:extLst>
            </p:cNvPr>
            <p:cNvSpPr/>
            <p:nvPr/>
          </p:nvSpPr>
          <p:spPr>
            <a:xfrm>
              <a:off x="5443246" y="2866932"/>
              <a:ext cx="756084" cy="75608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B999BEC-D4CC-49EE-A07C-F32399B3CA75}"/>
              </a:ext>
            </a:extLst>
          </p:cNvPr>
          <p:cNvSpPr txBox="1"/>
          <p:nvPr/>
        </p:nvSpPr>
        <p:spPr>
          <a:xfrm>
            <a:off x="885338" y="4567350"/>
            <a:ext cx="251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Определение потребностей и поиск поставщиков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F88B8B-FBCE-4E55-AA06-CA77F2FD8CFF}"/>
              </a:ext>
            </a:extLst>
          </p:cNvPr>
          <p:cNvSpPr txBox="1"/>
          <p:nvPr/>
        </p:nvSpPr>
        <p:spPr>
          <a:xfrm>
            <a:off x="4222189" y="4549850"/>
            <a:ext cx="2543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Выпуск на рынок письма-обращения о заинтересованности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A6375D-2EC6-4E70-A3FF-8F964B679C16}"/>
              </a:ext>
            </a:extLst>
          </p:cNvPr>
          <p:cNvSpPr txBox="1"/>
          <p:nvPr/>
        </p:nvSpPr>
        <p:spPr>
          <a:xfrm>
            <a:off x="7559033" y="4567352"/>
            <a:ext cx="251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Отчет об исследовании рынка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ACEFFFC-6C2F-405A-AC9A-18412EC96DAF}"/>
              </a:ext>
            </a:extLst>
          </p:cNvPr>
          <p:cNvSpPr txBox="1"/>
          <p:nvPr/>
        </p:nvSpPr>
        <p:spPr>
          <a:xfrm>
            <a:off x="2641452" y="5927719"/>
            <a:ext cx="251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Одобренный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писок участников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Тендера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ABC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40DC54-7160-4306-A2BD-A6E9D78CD668}"/>
              </a:ext>
            </a:extLst>
          </p:cNvPr>
          <p:cNvSpPr txBox="1"/>
          <p:nvPr/>
        </p:nvSpPr>
        <p:spPr>
          <a:xfrm>
            <a:off x="5969966" y="5993871"/>
            <a:ext cx="251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Получение необходимых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одобрений</a:t>
            </a:r>
          </a:p>
        </p:txBody>
      </p:sp>
      <p:sp>
        <p:nvSpPr>
          <p:cNvPr id="37" name="Rectangle 7">
            <a:extLst>
              <a:ext uri="{FF2B5EF4-FFF2-40B4-BE49-F238E27FC236}">
                <a16:creationId xmlns:a16="http://schemas.microsoft.com/office/drawing/2014/main" id="{819B0B4E-E81E-47A8-AE0F-A0F2D3A568A2}"/>
              </a:ext>
            </a:extLst>
          </p:cNvPr>
          <p:cNvSpPr/>
          <p:nvPr/>
        </p:nvSpPr>
        <p:spPr>
          <a:xfrm rot="18900000">
            <a:off x="2066749" y="3695063"/>
            <a:ext cx="225664" cy="498205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8" name="Diamond 5">
            <a:extLst>
              <a:ext uri="{FF2B5EF4-FFF2-40B4-BE49-F238E27FC236}">
                <a16:creationId xmlns:a16="http://schemas.microsoft.com/office/drawing/2014/main" id="{E4A78C97-9304-4655-A8C8-283C4863A130}"/>
              </a:ext>
            </a:extLst>
          </p:cNvPr>
          <p:cNvSpPr/>
          <p:nvPr/>
        </p:nvSpPr>
        <p:spPr>
          <a:xfrm>
            <a:off x="5207200" y="3602415"/>
            <a:ext cx="523149" cy="519971"/>
          </a:xfrm>
          <a:custGeom>
            <a:avLst/>
            <a:gdLst/>
            <a:ahLst/>
            <a:cxnLst/>
            <a:rect l="l" t="t" r="r" b="b"/>
            <a:pathLst>
              <a:path w="3240001" h="3249575">
                <a:moveTo>
                  <a:pt x="1275349" y="2002569"/>
                </a:moveTo>
                <a:lnTo>
                  <a:pt x="1625117" y="2233002"/>
                </a:lnTo>
                <a:lnTo>
                  <a:pt x="1968772" y="2006596"/>
                </a:lnTo>
                <a:lnTo>
                  <a:pt x="3240001" y="3249575"/>
                </a:lnTo>
                <a:lnTo>
                  <a:pt x="0" y="3249575"/>
                </a:lnTo>
                <a:close/>
                <a:moveTo>
                  <a:pt x="1067116" y="1473605"/>
                </a:moveTo>
                <a:lnTo>
                  <a:pt x="1067116" y="1581605"/>
                </a:lnTo>
                <a:lnTo>
                  <a:pt x="2183116" y="1581605"/>
                </a:lnTo>
                <a:lnTo>
                  <a:pt x="2183116" y="1473605"/>
                </a:lnTo>
                <a:close/>
                <a:moveTo>
                  <a:pt x="1067116" y="1267205"/>
                </a:moveTo>
                <a:lnTo>
                  <a:pt x="1067116" y="1375205"/>
                </a:lnTo>
                <a:lnTo>
                  <a:pt x="2183116" y="1375205"/>
                </a:lnTo>
                <a:lnTo>
                  <a:pt x="2183116" y="1267205"/>
                </a:lnTo>
                <a:close/>
                <a:moveTo>
                  <a:pt x="3240001" y="1172196"/>
                </a:moveTo>
                <a:lnTo>
                  <a:pt x="3240001" y="3142550"/>
                </a:lnTo>
                <a:lnTo>
                  <a:pt x="2026252" y="1968728"/>
                </a:lnTo>
                <a:lnTo>
                  <a:pt x="3049854" y="1294362"/>
                </a:lnTo>
                <a:close/>
                <a:moveTo>
                  <a:pt x="0" y="1172196"/>
                </a:moveTo>
                <a:lnTo>
                  <a:pt x="602850" y="1559516"/>
                </a:lnTo>
                <a:lnTo>
                  <a:pt x="1217896" y="1964719"/>
                </a:lnTo>
                <a:lnTo>
                  <a:pt x="0" y="3142550"/>
                </a:lnTo>
                <a:close/>
                <a:moveTo>
                  <a:pt x="1067116" y="1060805"/>
                </a:moveTo>
                <a:lnTo>
                  <a:pt x="1067116" y="1168805"/>
                </a:lnTo>
                <a:lnTo>
                  <a:pt x="2183116" y="1168805"/>
                </a:lnTo>
                <a:lnTo>
                  <a:pt x="2183116" y="1060805"/>
                </a:lnTo>
                <a:close/>
                <a:moveTo>
                  <a:pt x="869032" y="816137"/>
                </a:moveTo>
                <a:lnTo>
                  <a:pt x="2381200" y="816137"/>
                </a:lnTo>
                <a:lnTo>
                  <a:pt x="2381200" y="1623491"/>
                </a:lnTo>
                <a:lnTo>
                  <a:pt x="1668045" y="2093329"/>
                </a:lnTo>
                <a:lnTo>
                  <a:pt x="1625116" y="2121611"/>
                </a:lnTo>
                <a:lnTo>
                  <a:pt x="869032" y="1623491"/>
                </a:lnTo>
                <a:close/>
                <a:moveTo>
                  <a:pt x="1625116" y="0"/>
                </a:moveTo>
                <a:lnTo>
                  <a:pt x="3235286" y="1060806"/>
                </a:lnTo>
                <a:lnTo>
                  <a:pt x="2489212" y="1552331"/>
                </a:lnTo>
                <a:lnTo>
                  <a:pt x="2489212" y="708008"/>
                </a:lnTo>
                <a:lnTo>
                  <a:pt x="761020" y="708008"/>
                </a:lnTo>
                <a:lnTo>
                  <a:pt x="761020" y="1552331"/>
                </a:lnTo>
                <a:lnTo>
                  <a:pt x="14946" y="10608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9" name="Oval 44">
            <a:extLst>
              <a:ext uri="{FF2B5EF4-FFF2-40B4-BE49-F238E27FC236}">
                <a16:creationId xmlns:a16="http://schemas.microsoft.com/office/drawing/2014/main" id="{431D92F5-2A08-4DC5-AE61-669DCE426D13}"/>
              </a:ext>
            </a:extLst>
          </p:cNvPr>
          <p:cNvSpPr>
            <a:spLocks noChangeAspect="1"/>
          </p:cNvSpPr>
          <p:nvPr/>
        </p:nvSpPr>
        <p:spPr>
          <a:xfrm>
            <a:off x="8638309" y="3607773"/>
            <a:ext cx="478148" cy="564198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519839" y="2469622"/>
                </a:moveTo>
                <a:lnTo>
                  <a:pt x="2201779" y="2787682"/>
                </a:lnTo>
                <a:lnTo>
                  <a:pt x="2003023" y="2588926"/>
                </a:lnTo>
                <a:lnTo>
                  <a:pt x="1901669" y="2690281"/>
                </a:lnTo>
                <a:lnTo>
                  <a:pt x="2203868" y="2992480"/>
                </a:lnTo>
                <a:lnTo>
                  <a:pt x="2305222" y="2891125"/>
                </a:lnTo>
                <a:lnTo>
                  <a:pt x="2303133" y="2889037"/>
                </a:lnTo>
                <a:lnTo>
                  <a:pt x="2621194" y="25709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0" name="Frame 17">
            <a:extLst>
              <a:ext uri="{FF2B5EF4-FFF2-40B4-BE49-F238E27FC236}">
                <a16:creationId xmlns:a16="http://schemas.microsoft.com/office/drawing/2014/main" id="{5A02DB81-5533-4E23-AD36-5D63A123A0E1}"/>
              </a:ext>
            </a:extLst>
          </p:cNvPr>
          <p:cNvSpPr/>
          <p:nvPr/>
        </p:nvSpPr>
        <p:spPr>
          <a:xfrm>
            <a:off x="6980726" y="5149198"/>
            <a:ext cx="508153" cy="503578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1" name="Donut 24">
            <a:extLst>
              <a:ext uri="{FF2B5EF4-FFF2-40B4-BE49-F238E27FC236}">
                <a16:creationId xmlns:a16="http://schemas.microsoft.com/office/drawing/2014/main" id="{9159051A-0255-4220-95C8-222B66D4E298}"/>
              </a:ext>
            </a:extLst>
          </p:cNvPr>
          <p:cNvSpPr/>
          <p:nvPr/>
        </p:nvSpPr>
        <p:spPr>
          <a:xfrm>
            <a:off x="3604678" y="5092521"/>
            <a:ext cx="617508" cy="616930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2D583B-667D-DF1C-6BF2-7C1A3047B3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610027"/>
            <a:ext cx="12184790" cy="251670"/>
          </a:xfrm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FFFFFF">
                    <a:lumMod val="50000"/>
                  </a:srgbClr>
                </a:solidFill>
              </a:rPr>
              <a:t>19/1</a:t>
            </a:r>
            <a:r>
              <a:rPr lang="en-US" sz="800" dirty="0">
                <a:solidFill>
                  <a:srgbClr val="FFFFFF">
                    <a:lumMod val="50000"/>
                  </a:srgbClr>
                </a:solidFill>
              </a:rPr>
              <a:t>1/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024                                                                                                                                                                                 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                                                                  КАРАЧАГАНАК ПЕТРОЛИУМ ОПЕРЕЙТИНГ Б.В.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92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48380-A57A-45E0-BA42-7AB8F18E3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D7C01-B994-4A99-BE98-CE15A6753CE3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6955597-E798-4A0E-AA91-EF4D474A780A}"/>
              </a:ext>
            </a:extLst>
          </p:cNvPr>
          <p:cNvSpPr txBox="1">
            <a:spLocks/>
          </p:cNvSpPr>
          <p:nvPr/>
        </p:nvSpPr>
        <p:spPr>
          <a:xfrm>
            <a:off x="7210" y="314325"/>
            <a:ext cx="12192000" cy="693918"/>
          </a:xfrm>
          <a:prstGeom prst="rect">
            <a:avLst/>
          </a:prstGeom>
        </p:spPr>
        <p:txBody>
          <a:bodyPr/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1B1C9"/>
                </a:solidFill>
                <a:effectLst/>
                <a:uLnTx/>
                <a:uFillTx/>
                <a:latin typeface="Calibri"/>
                <a:ea typeface="+mj-ea"/>
                <a:cs typeface="Calibri" panose="020F0502020204030204" pitchFamily="34" charset="0"/>
              </a:rPr>
              <a:t>СИСТЕМА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1B1C9"/>
                </a:solidFill>
                <a:effectLst/>
                <a:uLnTx/>
                <a:uFillTx/>
                <a:latin typeface="Calibri"/>
                <a:ea typeface="+mj-ea"/>
                <a:cs typeface="Calibri" panose="020F0502020204030204" pitchFamily="34" charset="0"/>
              </a:rPr>
              <a:t>‘’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1B1C9"/>
                </a:solidFill>
                <a:effectLst/>
                <a:uLnTx/>
                <a:uFillTx/>
                <a:latin typeface="Calibri"/>
                <a:ea typeface="+mj-ea"/>
                <a:cs typeface="Calibri" panose="020F0502020204030204" pitchFamily="34" charset="0"/>
              </a:rPr>
              <a:t>ЕДИНОГО ОКНА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1B1C9"/>
                </a:solidFill>
                <a:effectLst/>
                <a:uLnTx/>
                <a:uFillTx/>
                <a:latin typeface="Calibri"/>
                <a:ea typeface="+mj-ea"/>
                <a:cs typeface="Calibri" panose="020F0502020204030204" pitchFamily="34" charset="0"/>
              </a:rPr>
              <a:t>’’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1B1C9"/>
              </a:solidFill>
              <a:effectLst/>
              <a:uLnTx/>
              <a:uFillTx/>
              <a:latin typeface="Calibri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5A6B21-AE5D-4B2A-A04E-8BA21FF3C6F1}"/>
              </a:ext>
            </a:extLst>
          </p:cNvPr>
          <p:cNvGrpSpPr/>
          <p:nvPr/>
        </p:nvGrpSpPr>
        <p:grpSpPr>
          <a:xfrm>
            <a:off x="0" y="1151466"/>
            <a:ext cx="6485467" cy="4766733"/>
            <a:chOff x="0" y="1092200"/>
            <a:chExt cx="7331576" cy="456353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B70FE25-BFEB-44CD-B6CB-D01B080EAE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092200"/>
              <a:ext cx="7331576" cy="4563533"/>
            </a:xfrm>
            <a:prstGeom prst="rect">
              <a:avLst/>
            </a:prstGeom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EC5A28-1675-428C-87AE-3B05976D9FFA}"/>
                </a:ext>
              </a:extLst>
            </p:cNvPr>
            <p:cNvSpPr/>
            <p:nvPr/>
          </p:nvSpPr>
          <p:spPr>
            <a:xfrm>
              <a:off x="3166533" y="5029200"/>
              <a:ext cx="1718734" cy="372533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096F386-61DC-4F56-8832-D8B6A0D309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4715" y="1092199"/>
            <a:ext cx="5564783" cy="502073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A89EF98-F599-926C-DE3B-DACF7F5E8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610027"/>
            <a:ext cx="12184790" cy="251670"/>
          </a:xfrm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FFFFFF">
                    <a:lumMod val="50000"/>
                  </a:srgbClr>
                </a:solidFill>
              </a:rPr>
              <a:t>19/1</a:t>
            </a:r>
            <a:r>
              <a:rPr lang="en-US" sz="800" dirty="0">
                <a:solidFill>
                  <a:srgbClr val="FFFFFF">
                    <a:lumMod val="50000"/>
                  </a:srgbClr>
                </a:solidFill>
              </a:rPr>
              <a:t>1/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024                                                                                                                                                                                 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                                                                  КАРАЧАГАНАК ПЕТРОЛИУМ ОПЕРЕЙТИНГ Б.В.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72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A3CE9575-1198-4D53-BFBB-90BEA64ACB59}"/>
              </a:ext>
            </a:extLst>
          </p:cNvPr>
          <p:cNvGrpSpPr/>
          <p:nvPr/>
        </p:nvGrpSpPr>
        <p:grpSpPr>
          <a:xfrm>
            <a:off x="7632711" y="1234657"/>
            <a:ext cx="1416039" cy="1749970"/>
            <a:chOff x="3422056" y="821410"/>
            <a:chExt cx="2486498" cy="339245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7" name="Oval 1">
              <a:extLst>
                <a:ext uri="{FF2B5EF4-FFF2-40B4-BE49-F238E27FC236}">
                  <a16:creationId xmlns:a16="http://schemas.microsoft.com/office/drawing/2014/main" id="{0843942A-7046-4B48-BA61-0A520BBC0EC4}"/>
                </a:ext>
              </a:extLst>
            </p:cNvPr>
            <p:cNvSpPr/>
            <p:nvPr/>
          </p:nvSpPr>
          <p:spPr>
            <a:xfrm rot="20110090">
              <a:off x="4547567" y="3137124"/>
              <a:ext cx="1067821" cy="1076744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Oval 1">
              <a:extLst>
                <a:ext uri="{FF2B5EF4-FFF2-40B4-BE49-F238E27FC236}">
                  <a16:creationId xmlns:a16="http://schemas.microsoft.com/office/drawing/2014/main" id="{2E185AD8-ECDF-430F-827E-A67C509E5475}"/>
                </a:ext>
              </a:extLst>
            </p:cNvPr>
            <p:cNvSpPr/>
            <p:nvPr/>
          </p:nvSpPr>
          <p:spPr>
            <a:xfrm rot="20629582">
              <a:off x="3422056" y="2512575"/>
              <a:ext cx="1317398" cy="1328406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Oval 1">
              <a:extLst>
                <a:ext uri="{FF2B5EF4-FFF2-40B4-BE49-F238E27FC236}">
                  <a16:creationId xmlns:a16="http://schemas.microsoft.com/office/drawing/2014/main" id="{F69B9CE7-E9C8-41F8-8388-93F05CF7B32B}"/>
                </a:ext>
              </a:extLst>
            </p:cNvPr>
            <p:cNvSpPr/>
            <p:nvPr/>
          </p:nvSpPr>
          <p:spPr>
            <a:xfrm rot="20625983">
              <a:off x="3912780" y="821410"/>
              <a:ext cx="1175566" cy="1185389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Oval 1">
              <a:extLst>
                <a:ext uri="{FF2B5EF4-FFF2-40B4-BE49-F238E27FC236}">
                  <a16:creationId xmlns:a16="http://schemas.microsoft.com/office/drawing/2014/main" id="{83F90DE6-C428-4184-92A2-A876947CB8C4}"/>
                </a:ext>
              </a:extLst>
            </p:cNvPr>
            <p:cNvSpPr/>
            <p:nvPr/>
          </p:nvSpPr>
          <p:spPr>
            <a:xfrm rot="20625983">
              <a:off x="4483704" y="1742062"/>
              <a:ext cx="1424850" cy="1436756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2" name="Title 7">
            <a:extLst>
              <a:ext uri="{FF2B5EF4-FFF2-40B4-BE49-F238E27FC236}">
                <a16:creationId xmlns:a16="http://schemas.microsoft.com/office/drawing/2014/main" id="{2F57BB8E-A761-4166-9188-D85477735120}"/>
              </a:ext>
            </a:extLst>
          </p:cNvPr>
          <p:cNvSpPr txBox="1">
            <a:spLocks/>
          </p:cNvSpPr>
          <p:nvPr/>
        </p:nvSpPr>
        <p:spPr>
          <a:xfrm>
            <a:off x="1665160" y="4328721"/>
            <a:ext cx="4214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Процесс закупа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2316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48380-A57A-45E0-BA42-7AB8F18E3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50057" y="6501925"/>
            <a:ext cx="2743200" cy="418278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D7C01-B994-4A99-BE98-CE15A6753CE3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6955597-E798-4A0E-AA91-EF4D474A780A}"/>
              </a:ext>
            </a:extLst>
          </p:cNvPr>
          <p:cNvSpPr txBox="1">
            <a:spLocks/>
          </p:cNvSpPr>
          <p:nvPr/>
        </p:nvSpPr>
        <p:spPr>
          <a:xfrm>
            <a:off x="7210" y="367238"/>
            <a:ext cx="12192000" cy="802867"/>
          </a:xfrm>
          <a:prstGeom prst="rect">
            <a:avLst/>
          </a:prstGeom>
        </p:spPr>
        <p:txBody>
          <a:bodyPr/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ABC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658221-3250-48C4-8782-DAB4A71BEC95}"/>
              </a:ext>
            </a:extLst>
          </p:cNvPr>
          <p:cNvSpPr/>
          <p:nvPr/>
        </p:nvSpPr>
        <p:spPr bwMode="auto">
          <a:xfrm>
            <a:off x="207651" y="3210051"/>
            <a:ext cx="11375787" cy="380874"/>
          </a:xfrm>
          <a:prstGeom prst="rect">
            <a:avLst/>
          </a:prstGeom>
          <a:solidFill>
            <a:srgbClr val="00B5C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000" tIns="14669" rIns="72000" bIns="14669" spcCol="127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ПРОЦЕСС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ABB197-3207-4D23-B27D-7BDA38F783C4}"/>
              </a:ext>
            </a:extLst>
          </p:cNvPr>
          <p:cNvGrpSpPr/>
          <p:nvPr/>
        </p:nvGrpSpPr>
        <p:grpSpPr>
          <a:xfrm>
            <a:off x="1874004" y="3773065"/>
            <a:ext cx="8443991" cy="848820"/>
            <a:chOff x="-1565713" y="4563572"/>
            <a:chExt cx="14384491" cy="980982"/>
          </a:xfrm>
        </p:grpSpPr>
        <p:sp>
          <p:nvSpPr>
            <p:cNvPr id="12" name="Pentagon 9">
              <a:extLst>
                <a:ext uri="{FF2B5EF4-FFF2-40B4-BE49-F238E27FC236}">
                  <a16:creationId xmlns:a16="http://schemas.microsoft.com/office/drawing/2014/main" id="{12FA3071-3414-4408-AE06-12114F5453AC}"/>
                </a:ext>
              </a:extLst>
            </p:cNvPr>
            <p:cNvSpPr/>
            <p:nvPr/>
          </p:nvSpPr>
          <p:spPr>
            <a:xfrm>
              <a:off x="-1565713" y="4563572"/>
              <a:ext cx="2213705" cy="980982"/>
            </a:xfrm>
            <a:prstGeom prst="homePlate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72000" tIns="14669" rIns="72000" bIns="14669" spcCol="127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ПРИГЛАШЕНИЕ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К УЧАСТИЮ В 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ТЕНДЕРЕ</a:t>
              </a:r>
              <a:endPara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Pentagon 10">
              <a:extLst>
                <a:ext uri="{FF2B5EF4-FFF2-40B4-BE49-F238E27FC236}">
                  <a16:creationId xmlns:a16="http://schemas.microsoft.com/office/drawing/2014/main" id="{29DE9CC1-8852-437D-83EB-E72BD02D72CA}"/>
                </a:ext>
              </a:extLst>
            </p:cNvPr>
            <p:cNvSpPr/>
            <p:nvPr/>
          </p:nvSpPr>
          <p:spPr>
            <a:xfrm>
              <a:off x="868444" y="4563572"/>
              <a:ext cx="2213705" cy="980982"/>
            </a:xfrm>
            <a:prstGeom prst="homePlate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72000" tIns="14669" rIns="72000" bIns="14669" spcCol="127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ТЕНДЕРНЫЙ 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ПЕРИОД</a:t>
              </a:r>
              <a:endPara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Pentagon 11">
              <a:extLst>
                <a:ext uri="{FF2B5EF4-FFF2-40B4-BE49-F238E27FC236}">
                  <a16:creationId xmlns:a16="http://schemas.microsoft.com/office/drawing/2014/main" id="{99A4F8CC-22E7-488E-AE54-16EE7D15266E}"/>
                </a:ext>
              </a:extLst>
            </p:cNvPr>
            <p:cNvSpPr/>
            <p:nvPr/>
          </p:nvSpPr>
          <p:spPr>
            <a:xfrm>
              <a:off x="5736759" y="4563572"/>
              <a:ext cx="2213705" cy="980982"/>
            </a:xfrm>
            <a:prstGeom prst="homePlate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72000" tIns="14669" rIns="72000" bIns="14669" spcCol="127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ОЦЕНКА 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ТЕНДЕРНЫХ 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ПРЕДЛОЖЕНИЙ </a:t>
              </a:r>
              <a:endPara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Pentagon 13">
              <a:extLst>
                <a:ext uri="{FF2B5EF4-FFF2-40B4-BE49-F238E27FC236}">
                  <a16:creationId xmlns:a16="http://schemas.microsoft.com/office/drawing/2014/main" id="{91AC36C9-7F41-4D2B-89EA-7DC18C341B7F}"/>
                </a:ext>
              </a:extLst>
            </p:cNvPr>
            <p:cNvSpPr/>
            <p:nvPr/>
          </p:nvSpPr>
          <p:spPr>
            <a:xfrm>
              <a:off x="3302602" y="4563572"/>
              <a:ext cx="2213705" cy="980982"/>
            </a:xfrm>
            <a:prstGeom prst="homePlate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72000" tIns="14669" rIns="72000" bIns="14669" spcCol="127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ПОДАЧА 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ТЕНДЕРНЫХ 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ПРЕДЛОЖЕНИЙ </a:t>
              </a:r>
              <a:endPara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Pentagon 12">
              <a:extLst>
                <a:ext uri="{FF2B5EF4-FFF2-40B4-BE49-F238E27FC236}">
                  <a16:creationId xmlns:a16="http://schemas.microsoft.com/office/drawing/2014/main" id="{9CC78769-8BC4-4AFE-9679-3758321B2FD8}"/>
                </a:ext>
              </a:extLst>
            </p:cNvPr>
            <p:cNvSpPr/>
            <p:nvPr/>
          </p:nvSpPr>
          <p:spPr>
            <a:xfrm>
              <a:off x="8170916" y="4563572"/>
              <a:ext cx="2213705" cy="980982"/>
            </a:xfrm>
            <a:prstGeom prst="homePlate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72000" tIns="14669" rIns="72000" bIns="14669" spcCol="127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ПРИСУЖДЕНИЕ 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КОНТРАКТА</a:t>
              </a:r>
              <a:endPara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Pentagon 14">
              <a:extLst>
                <a:ext uri="{FF2B5EF4-FFF2-40B4-BE49-F238E27FC236}">
                  <a16:creationId xmlns:a16="http://schemas.microsoft.com/office/drawing/2014/main" id="{862710EF-1A9F-4E70-920C-AD9CF7CE6FFD}"/>
                </a:ext>
              </a:extLst>
            </p:cNvPr>
            <p:cNvSpPr/>
            <p:nvPr/>
          </p:nvSpPr>
          <p:spPr>
            <a:xfrm>
              <a:off x="10605073" y="4563572"/>
              <a:ext cx="2213705" cy="980982"/>
            </a:xfrm>
            <a:prstGeom prst="homePlate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72000" tIns="14669" rIns="72000" bIns="14669" spcCol="127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ПОДПИСАНИЕ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КОНТРАКТА</a:t>
              </a:r>
              <a:endPara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Pentagon 17">
            <a:extLst>
              <a:ext uri="{FF2B5EF4-FFF2-40B4-BE49-F238E27FC236}">
                <a16:creationId xmlns:a16="http://schemas.microsoft.com/office/drawing/2014/main" id="{33F9E7E4-C386-4B58-A337-59947165239D}"/>
              </a:ext>
            </a:extLst>
          </p:cNvPr>
          <p:cNvSpPr/>
          <p:nvPr/>
        </p:nvSpPr>
        <p:spPr>
          <a:xfrm>
            <a:off x="10484403" y="3744189"/>
            <a:ext cx="1299490" cy="972387"/>
          </a:xfrm>
          <a:prstGeom prst="homePlate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000" tIns="14669" rIns="72000" bIns="14669" spcCol="127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ИСПОЛНЕНИЕ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КОНТРАКТА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Pentagon 15">
            <a:extLst>
              <a:ext uri="{FF2B5EF4-FFF2-40B4-BE49-F238E27FC236}">
                <a16:creationId xmlns:a16="http://schemas.microsoft.com/office/drawing/2014/main" id="{A09A7BFF-2D1F-4B0E-A188-AB50E28E715A}"/>
              </a:ext>
            </a:extLst>
          </p:cNvPr>
          <p:cNvSpPr/>
          <p:nvPr/>
        </p:nvSpPr>
        <p:spPr>
          <a:xfrm>
            <a:off x="309775" y="3773064"/>
            <a:ext cx="1397821" cy="972387"/>
          </a:xfrm>
          <a:prstGeom prst="homePlate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000" tIns="14669" rIns="72000" bIns="14669" spcCol="127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ИССЛЕДОВАНИЕ РЫНКА / ПРЕДКВАЛИФИКАЦИЯ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E75469-37F5-447E-B53C-A940AC8FE926}"/>
              </a:ext>
            </a:extLst>
          </p:cNvPr>
          <p:cNvSpPr/>
          <p:nvPr/>
        </p:nvSpPr>
        <p:spPr bwMode="auto">
          <a:xfrm>
            <a:off x="207651" y="1244638"/>
            <a:ext cx="11522915" cy="1901945"/>
          </a:xfrm>
          <a:prstGeom prst="rect">
            <a:avLst/>
          </a:prstGeom>
          <a:noFill/>
          <a:ln w="6350"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000" tIns="14669" rIns="72000" bIns="14669" spcCol="127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КПО проводит свою закупочную деятельность в соответствии с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541338" marR="0" lvl="1" indent="-269875" algn="just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Окончательным Соглашением о Разделе Продукции (конфиденциально и для пользования только КПО, Компаниями-           Партнерами и Республикой Казахстан) и Положением о тендерных торгах Совместного Комитета по Управлению                     Карачаганакским Проектом (СКУ)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ABC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1338" marR="0" lvl="1" indent="-269875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Действующим законодательством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541338" marR="0" lvl="1" indent="-269875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Утвержденным Бюджетом и Рабочей программой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ABC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56B546C-8513-4275-BC8D-C3142E668DF8}"/>
              </a:ext>
            </a:extLst>
          </p:cNvPr>
          <p:cNvSpPr txBox="1">
            <a:spLocks/>
          </p:cNvSpPr>
          <p:nvPr/>
        </p:nvSpPr>
        <p:spPr>
          <a:xfrm>
            <a:off x="535073" y="335983"/>
            <a:ext cx="11522915" cy="832023"/>
          </a:xfrm>
          <a:prstGeom prst="rect">
            <a:avLst/>
          </a:prstGeom>
        </p:spPr>
        <p:txBody>
          <a:bodyPr/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 w="0"/>
                <a:solidFill>
                  <a:srgbClr val="01B1C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ТЕНДЕРНЫЙ ПРОЦЕСС</a:t>
            </a:r>
            <a:endParaRPr kumimoji="0" lang="en-GB" sz="3200" b="0" i="0" u="none" strike="noStrike" kern="1200" cap="none" spc="0" normalizeH="0" baseline="0" noProof="0" dirty="0">
              <a:ln w="0"/>
              <a:solidFill>
                <a:srgbClr val="01B1C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D25FE4-94DC-1141-446B-E4F16A1435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610027"/>
            <a:ext cx="12184790" cy="251670"/>
          </a:xfrm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FFFFFF">
                    <a:lumMod val="50000"/>
                  </a:srgbClr>
                </a:solidFill>
              </a:rPr>
              <a:t>19/1</a:t>
            </a:r>
            <a:r>
              <a:rPr lang="en-US" sz="800" dirty="0">
                <a:solidFill>
                  <a:srgbClr val="FFFFFF">
                    <a:lumMod val="50000"/>
                  </a:srgbClr>
                </a:solidFill>
              </a:rPr>
              <a:t>1/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024                                                                                                                                                                                 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                                                                  КАРАЧАГАНАК ПЕТРОЛИУМ ОПЕРЕЙТИНГ Б.В.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6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48380-A57A-45E0-BA42-7AB8F18E3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D7C01-B994-4A99-BE98-CE15A6753CE3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6955597-E798-4A0E-AA91-EF4D474A780A}"/>
              </a:ext>
            </a:extLst>
          </p:cNvPr>
          <p:cNvSpPr txBox="1">
            <a:spLocks/>
          </p:cNvSpPr>
          <p:nvPr/>
        </p:nvSpPr>
        <p:spPr>
          <a:xfrm>
            <a:off x="610727" y="409798"/>
            <a:ext cx="12192000" cy="832023"/>
          </a:xfrm>
          <a:prstGeom prst="rect">
            <a:avLst/>
          </a:prstGeom>
        </p:spPr>
        <p:txBody>
          <a:bodyPr/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 w="0"/>
                <a:solidFill>
                  <a:srgbClr val="01B1C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МАКСИМАЛЬНОЕ ВНИМАНИЕ ДОЛЖНО БЫТЬ УДЕЛЕНО</a:t>
            </a:r>
            <a:endParaRPr kumimoji="0" lang="en-GB" sz="3200" b="0" i="0" u="none" strike="noStrike" kern="1200" cap="none" spc="0" normalizeH="0" baseline="0" noProof="0" dirty="0">
              <a:ln w="0"/>
              <a:solidFill>
                <a:srgbClr val="01B1C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D654A6-8FE3-4A03-A5E9-B673039C1087}"/>
              </a:ext>
            </a:extLst>
          </p:cNvPr>
          <p:cNvSpPr/>
          <p:nvPr/>
        </p:nvSpPr>
        <p:spPr bwMode="auto">
          <a:xfrm>
            <a:off x="488016" y="4366478"/>
            <a:ext cx="2606042" cy="1229987"/>
          </a:xfrm>
          <a:prstGeom prst="rect">
            <a:avLst/>
          </a:prstGeom>
          <a:solidFill>
            <a:srgbClr val="FFD746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000" tIns="14669" rIns="72000" bIns="14669" spcCol="127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ТРЕБОВАНИЯ  К ОФОРМЛЕНИЮ  ТЕНДЕРНЫХ ПАКЕТОВ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8CCBCE-C0B3-4AA0-8F8D-978958CD8844}"/>
              </a:ext>
            </a:extLst>
          </p:cNvPr>
          <p:cNvSpPr/>
          <p:nvPr/>
        </p:nvSpPr>
        <p:spPr bwMode="auto">
          <a:xfrm>
            <a:off x="6005046" y="4366479"/>
            <a:ext cx="2707153" cy="1229986"/>
          </a:xfrm>
          <a:prstGeom prst="rect">
            <a:avLst/>
          </a:prstGeom>
          <a:solidFill>
            <a:srgbClr val="FFD746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000" tIns="14669" rIns="72000" bIns="14669" spcCol="127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ИНСТРУКЦИИ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УЧАСТНИКАМ ТЕНДЕРА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E45E1AB-9EF4-4548-B2A6-B8627D258BAA}"/>
              </a:ext>
            </a:extLst>
          </p:cNvPr>
          <p:cNvSpPr/>
          <p:nvPr/>
        </p:nvSpPr>
        <p:spPr bwMode="auto">
          <a:xfrm>
            <a:off x="8790263" y="4366478"/>
            <a:ext cx="2614587" cy="1229986"/>
          </a:xfrm>
          <a:prstGeom prst="rect">
            <a:avLst/>
          </a:prstGeom>
          <a:solidFill>
            <a:srgbClr val="FFD746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000" tIns="14669" rIns="72000" bIns="14669" spcCol="127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ДАТА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ВРЕМЯ ПОДАЧИ ТЕНДЕРНЫХ ПРЕДЛОЖЕНИЙ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AF43DF-C80C-4BF9-9369-062BC1FAD1A8}"/>
              </a:ext>
            </a:extLst>
          </p:cNvPr>
          <p:cNvSpPr/>
          <p:nvPr/>
        </p:nvSpPr>
        <p:spPr bwMode="auto">
          <a:xfrm>
            <a:off x="3242259" y="4366479"/>
            <a:ext cx="2614586" cy="1229988"/>
          </a:xfrm>
          <a:prstGeom prst="rect">
            <a:avLst/>
          </a:prstGeom>
          <a:solidFill>
            <a:srgbClr val="FFD746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000" tIns="14669" rIns="72000" bIns="14669" spcCol="127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ТРЕБОВАНИЯ К ОФОРМЛЕНИЮ ТЕНДЕРНЫХ ПАКЕТОВ ЧЕРЕЗ СИСТЕМУ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E-BIDDING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Ссылка к инструкциям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9C344B4-425A-42C4-BFAA-77294E1442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015" y="1754601"/>
            <a:ext cx="2619214" cy="21817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676D9F3-FF14-4298-BA64-28C4D49E4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258" y="1755088"/>
            <a:ext cx="2606041" cy="21812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C84572E-AA60-4471-A112-438259916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6502" y="1748603"/>
            <a:ext cx="2645559" cy="21817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48DE441-A74D-4074-A562-3200C569E63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0263" y="1748603"/>
            <a:ext cx="2619214" cy="218072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C8DDF3-358B-4D85-7B87-79B7C8AF2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610027"/>
            <a:ext cx="12184790" cy="251670"/>
          </a:xfrm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FFFFFF">
                    <a:lumMod val="50000"/>
                  </a:srgbClr>
                </a:solidFill>
              </a:rPr>
              <a:t>19/1</a:t>
            </a:r>
            <a:r>
              <a:rPr lang="en-US" sz="800" dirty="0">
                <a:solidFill>
                  <a:srgbClr val="FFFFFF">
                    <a:lumMod val="50000"/>
                  </a:srgbClr>
                </a:solidFill>
              </a:rPr>
              <a:t>1/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024                                                                                                                                                                                 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                                                                  КАРАЧАГАНАК ПЕТРОЛИУМ ОПЕРЕЙТИНГ Б.В.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32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38AA010C-8B75-454C-9725-0D26A5D1A922}"/>
              </a:ext>
            </a:extLst>
          </p:cNvPr>
          <p:cNvGrpSpPr/>
          <p:nvPr/>
        </p:nvGrpSpPr>
        <p:grpSpPr>
          <a:xfrm>
            <a:off x="7632711" y="1234657"/>
            <a:ext cx="1416039" cy="1749970"/>
            <a:chOff x="3422056" y="821410"/>
            <a:chExt cx="2486498" cy="339245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" name="Oval 1">
              <a:extLst>
                <a:ext uri="{FF2B5EF4-FFF2-40B4-BE49-F238E27FC236}">
                  <a16:creationId xmlns:a16="http://schemas.microsoft.com/office/drawing/2014/main" id="{C9AA1BFE-26B3-4B8A-8A2B-1BA306E30406}"/>
                </a:ext>
              </a:extLst>
            </p:cNvPr>
            <p:cNvSpPr/>
            <p:nvPr/>
          </p:nvSpPr>
          <p:spPr>
            <a:xfrm rot="20110090">
              <a:off x="4547567" y="3137124"/>
              <a:ext cx="1067821" cy="1076744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" name="Oval 1">
              <a:extLst>
                <a:ext uri="{FF2B5EF4-FFF2-40B4-BE49-F238E27FC236}">
                  <a16:creationId xmlns:a16="http://schemas.microsoft.com/office/drawing/2014/main" id="{CBCC5686-96D8-42D7-BBF0-0F7E5AB3FBE6}"/>
                </a:ext>
              </a:extLst>
            </p:cNvPr>
            <p:cNvSpPr/>
            <p:nvPr/>
          </p:nvSpPr>
          <p:spPr>
            <a:xfrm rot="20629582">
              <a:off x="3422056" y="2512575"/>
              <a:ext cx="1317398" cy="1328406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" name="Oval 1">
              <a:extLst>
                <a:ext uri="{FF2B5EF4-FFF2-40B4-BE49-F238E27FC236}">
                  <a16:creationId xmlns:a16="http://schemas.microsoft.com/office/drawing/2014/main" id="{8CD7F5EE-AD2E-4F0D-ABBC-C7E405518008}"/>
                </a:ext>
              </a:extLst>
            </p:cNvPr>
            <p:cNvSpPr/>
            <p:nvPr/>
          </p:nvSpPr>
          <p:spPr>
            <a:xfrm rot="20625983">
              <a:off x="3912780" y="821410"/>
              <a:ext cx="1175566" cy="1185389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" name="Oval 1">
              <a:extLst>
                <a:ext uri="{FF2B5EF4-FFF2-40B4-BE49-F238E27FC236}">
                  <a16:creationId xmlns:a16="http://schemas.microsoft.com/office/drawing/2014/main" id="{E9978A0B-F96B-4FA3-B621-F7B0D428EBC6}"/>
                </a:ext>
              </a:extLst>
            </p:cNvPr>
            <p:cNvSpPr/>
            <p:nvPr/>
          </p:nvSpPr>
          <p:spPr>
            <a:xfrm rot="20625983">
              <a:off x="4483704" y="1742062"/>
              <a:ext cx="1424850" cy="1436756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345CE19F-3E77-441D-A447-C2B5773A2E3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96777" y="4345824"/>
            <a:ext cx="6109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Электрические товары</a:t>
            </a:r>
            <a:b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Перспективы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локализации</a:t>
            </a:r>
            <a:endParaRPr lang="ru-RU" dirty="0"/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38362D7B-841E-4E81-9A06-65372BF3EA16}"/>
              </a:ext>
            </a:extLst>
          </p:cNvPr>
          <p:cNvSpPr txBox="1">
            <a:spLocks/>
          </p:cNvSpPr>
          <p:nvPr/>
        </p:nvSpPr>
        <p:spPr>
          <a:xfrm>
            <a:off x="7210" y="6610027"/>
            <a:ext cx="12184790" cy="2516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latinLnBrk="1">
              <a:defRPr/>
            </a:pPr>
            <a:endParaRPr lang="en-GB" sz="800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050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48380-A57A-45E0-BA42-7AB8F18E3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D7C01-B994-4A99-BE98-CE15A6753CE3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6955597-E798-4A0E-AA91-EF4D474A780A}"/>
              </a:ext>
            </a:extLst>
          </p:cNvPr>
          <p:cNvSpPr txBox="1">
            <a:spLocks/>
          </p:cNvSpPr>
          <p:nvPr/>
        </p:nvSpPr>
        <p:spPr>
          <a:xfrm>
            <a:off x="193476" y="361945"/>
            <a:ext cx="12192000" cy="832023"/>
          </a:xfrm>
          <a:prstGeom prst="rect">
            <a:avLst/>
          </a:prstGeom>
        </p:spPr>
        <p:txBody>
          <a:bodyPr/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3200" b="0" i="0" u="none" strike="noStrike" kern="1200" cap="none" spc="0" normalizeH="0" baseline="0" noProof="0" dirty="0">
                <a:ln w="0"/>
                <a:solidFill>
                  <a:srgbClr val="01B1C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СОДЕРЖАНИЕ ТЕНДЕРНОЙ ДОКУМЕНТАЦИИ</a:t>
            </a:r>
            <a:endParaRPr kumimoji="0" lang="en-GB" sz="3200" b="0" i="0" u="none" strike="noStrike" kern="1200" cap="none" spc="0" normalizeH="0" baseline="0" noProof="0" dirty="0">
              <a:ln w="0"/>
              <a:solidFill>
                <a:srgbClr val="01B1C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A8EDE4-FE91-4D30-8362-15687A3F7828}"/>
              </a:ext>
            </a:extLst>
          </p:cNvPr>
          <p:cNvSpPr/>
          <p:nvPr/>
        </p:nvSpPr>
        <p:spPr>
          <a:xfrm>
            <a:off x="529389" y="1052373"/>
            <a:ext cx="11040177" cy="527836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-34290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Сопроводительное письмо</a:t>
            </a:r>
          </a:p>
          <a:p>
            <a:pPr marL="0" marR="0" lvl="0" indent="-34290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Формы, которые должны быть в обязательном порядке подписаны, заверены печатью и предоставлены в установленные сроки: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898525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              -  Форма Уведомления и Соглашение о конфиденциальности;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898525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              -  Форма Тендера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898525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              -  Свидетельство о корпоративной собственности и Заявление о соответствии установленным требованиям</a:t>
            </a:r>
          </a:p>
          <a:p>
            <a:pPr marL="342900" marR="0" lvl="0" indent="-34290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AutoNum type="arabicPeriod" startAt="3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Пакет документов, относящийся непосредственно к самому предмету тендера:      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               - Форма Контракта, включая: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      Форма соглашения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33513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Приложение A «Общие положения и условия»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33513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Приложение B «Объем поставляемых ТОВАРОВ / предоставляемых Услуг и Спецификации»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33513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Приложение С «Возмещение и оплата»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33513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Приложение D «Требования ОТ, ТБ и ООС» 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33513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Приложение Е «Особые положения о местном содержании»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33513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Приложение F «Информация о Местном Содержании»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33513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Приложение Н «Производственные Отношения»</a:t>
            </a:r>
          </a:p>
          <a:p>
            <a:pPr marL="80645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- Вопросник Участникам тендера </a:t>
            </a:r>
          </a:p>
          <a:p>
            <a:pPr marL="80645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Перечень товаров и технические условия поставки (если применяется)</a:t>
            </a:r>
          </a:p>
          <a:p>
            <a:pPr marL="806450" marR="0" lvl="0" indent="-8064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4.       Инструкции по подготовке тендерного предложения:</a:t>
            </a:r>
          </a:p>
          <a:p>
            <a:pPr marL="80645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Инструкция Участникам тендера</a:t>
            </a:r>
          </a:p>
          <a:p>
            <a:pPr marL="80645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- Шаблон маркировки Тендерного предложения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DAE128-9F53-6DD8-F0ED-25DEC6BCE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610027"/>
            <a:ext cx="12184790" cy="251670"/>
          </a:xfrm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FFFFFF">
                    <a:lumMod val="50000"/>
                  </a:srgbClr>
                </a:solidFill>
              </a:rPr>
              <a:t>19/1</a:t>
            </a:r>
            <a:r>
              <a:rPr lang="en-US" sz="800" dirty="0">
                <a:solidFill>
                  <a:srgbClr val="FFFFFF">
                    <a:lumMod val="50000"/>
                  </a:srgbClr>
                </a:solidFill>
              </a:rPr>
              <a:t>1/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024                                                                                                                                                                                 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                                                                  КАРАЧАГАНАК ПЕТРОЛИУМ ОПЕРЕЙТИНГ Б.В.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3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A3CE9575-1198-4D53-BFBB-90BEA64ACB59}"/>
              </a:ext>
            </a:extLst>
          </p:cNvPr>
          <p:cNvGrpSpPr/>
          <p:nvPr/>
        </p:nvGrpSpPr>
        <p:grpSpPr>
          <a:xfrm>
            <a:off x="7632711" y="1234657"/>
            <a:ext cx="1416039" cy="1749970"/>
            <a:chOff x="3422056" y="821410"/>
            <a:chExt cx="2486498" cy="339245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7" name="Oval 1">
              <a:extLst>
                <a:ext uri="{FF2B5EF4-FFF2-40B4-BE49-F238E27FC236}">
                  <a16:creationId xmlns:a16="http://schemas.microsoft.com/office/drawing/2014/main" id="{0843942A-7046-4B48-BA61-0A520BBC0EC4}"/>
                </a:ext>
              </a:extLst>
            </p:cNvPr>
            <p:cNvSpPr/>
            <p:nvPr/>
          </p:nvSpPr>
          <p:spPr>
            <a:xfrm rot="20110090">
              <a:off x="4547567" y="3137124"/>
              <a:ext cx="1067821" cy="1076744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" name="Oval 1">
              <a:extLst>
                <a:ext uri="{FF2B5EF4-FFF2-40B4-BE49-F238E27FC236}">
                  <a16:creationId xmlns:a16="http://schemas.microsoft.com/office/drawing/2014/main" id="{2E185AD8-ECDF-430F-827E-A67C509E5475}"/>
                </a:ext>
              </a:extLst>
            </p:cNvPr>
            <p:cNvSpPr/>
            <p:nvPr/>
          </p:nvSpPr>
          <p:spPr>
            <a:xfrm rot="20629582">
              <a:off x="3422056" y="2512575"/>
              <a:ext cx="1317398" cy="1328406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" name="Oval 1">
              <a:extLst>
                <a:ext uri="{FF2B5EF4-FFF2-40B4-BE49-F238E27FC236}">
                  <a16:creationId xmlns:a16="http://schemas.microsoft.com/office/drawing/2014/main" id="{F69B9CE7-E9C8-41F8-8388-93F05CF7B32B}"/>
                </a:ext>
              </a:extLst>
            </p:cNvPr>
            <p:cNvSpPr/>
            <p:nvPr/>
          </p:nvSpPr>
          <p:spPr>
            <a:xfrm rot="20625983">
              <a:off x="3912780" y="821410"/>
              <a:ext cx="1175566" cy="1185389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" name="Oval 1">
              <a:extLst>
                <a:ext uri="{FF2B5EF4-FFF2-40B4-BE49-F238E27FC236}">
                  <a16:creationId xmlns:a16="http://schemas.microsoft.com/office/drawing/2014/main" id="{83F90DE6-C428-4184-92A2-A876947CB8C4}"/>
                </a:ext>
              </a:extLst>
            </p:cNvPr>
            <p:cNvSpPr/>
            <p:nvPr/>
          </p:nvSpPr>
          <p:spPr>
            <a:xfrm rot="20625983">
              <a:off x="4483704" y="1742062"/>
              <a:ext cx="1424850" cy="1436756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2" name="Title 7">
            <a:extLst>
              <a:ext uri="{FF2B5EF4-FFF2-40B4-BE49-F238E27FC236}">
                <a16:creationId xmlns:a16="http://schemas.microsoft.com/office/drawing/2014/main" id="{2F57BB8E-A761-4166-9188-D85477735120}"/>
              </a:ext>
            </a:extLst>
          </p:cNvPr>
          <p:cNvSpPr txBox="1">
            <a:spLocks/>
          </p:cNvSpPr>
          <p:nvPr/>
        </p:nvSpPr>
        <p:spPr>
          <a:xfrm>
            <a:off x="1607601" y="3953242"/>
            <a:ext cx="56987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Механизмы поддержки местного содержания</a:t>
            </a:r>
          </a:p>
        </p:txBody>
      </p:sp>
    </p:spTree>
    <p:extLst>
      <p:ext uri="{BB962C8B-B14F-4D97-AF65-F5344CB8AC3E}">
        <p14:creationId xmlns:p14="http://schemas.microsoft.com/office/powerpoint/2010/main" val="4912493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91007E3-90C1-4E45-A8E7-FC4DE845156C}"/>
              </a:ext>
            </a:extLst>
          </p:cNvPr>
          <p:cNvSpPr txBox="1"/>
          <p:nvPr/>
        </p:nvSpPr>
        <p:spPr>
          <a:xfrm>
            <a:off x="720500" y="398021"/>
            <a:ext cx="116939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МЕХАНИЗМЫ ПОДДЕРЖКИ МЕСТНЫХ КОМПАНИЙ</a:t>
            </a:r>
            <a:endParaRPr kumimoji="0" lang="en-GB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EA250D9C-E10F-4829-9B4B-4A8DD948E1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274" y="6525526"/>
            <a:ext cx="616226" cy="33247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8EB68E-E012-4BA0-8FC2-4838E88C4766}" type="slidenum">
              <a:rPr kumimoji="0" lang="it-IT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10">
            <a:extLst>
              <a:ext uri="{FF2B5EF4-FFF2-40B4-BE49-F238E27FC236}">
                <a16:creationId xmlns:a16="http://schemas.microsoft.com/office/drawing/2014/main" id="{E8F106A3-6D81-4D67-87F1-FF4B156E0EDC}"/>
              </a:ext>
            </a:extLst>
          </p:cNvPr>
          <p:cNvGrpSpPr/>
          <p:nvPr/>
        </p:nvGrpSpPr>
        <p:grpSpPr>
          <a:xfrm>
            <a:off x="386840" y="4464690"/>
            <a:ext cx="6819872" cy="564940"/>
            <a:chOff x="0" y="0"/>
            <a:chExt cx="2503051" cy="239105"/>
          </a:xfrm>
        </p:grpSpPr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E35B6B7F-6184-4BCE-9DDE-DB9355F7822A}"/>
                </a:ext>
              </a:extLst>
            </p:cNvPr>
            <p:cNvSpPr/>
            <p:nvPr/>
          </p:nvSpPr>
          <p:spPr>
            <a:xfrm>
              <a:off x="0" y="0"/>
              <a:ext cx="2503051" cy="239105"/>
            </a:xfrm>
            <a:custGeom>
              <a:avLst/>
              <a:gdLst/>
              <a:ahLst/>
              <a:cxnLst/>
              <a:rect l="l" t="t" r="r" b="b"/>
              <a:pathLst>
                <a:path w="2503051" h="239105">
                  <a:moveTo>
                    <a:pt x="19988" y="0"/>
                  </a:moveTo>
                  <a:lnTo>
                    <a:pt x="2483064" y="0"/>
                  </a:lnTo>
                  <a:cubicBezTo>
                    <a:pt x="2494103" y="0"/>
                    <a:pt x="2503051" y="8949"/>
                    <a:pt x="2503051" y="19988"/>
                  </a:cubicBezTo>
                  <a:lnTo>
                    <a:pt x="2503051" y="219117"/>
                  </a:lnTo>
                  <a:cubicBezTo>
                    <a:pt x="2503051" y="224418"/>
                    <a:pt x="2500946" y="229502"/>
                    <a:pt x="2497197" y="233250"/>
                  </a:cubicBezTo>
                  <a:cubicBezTo>
                    <a:pt x="2493449" y="236999"/>
                    <a:pt x="2488365" y="239105"/>
                    <a:pt x="2483064" y="239105"/>
                  </a:cubicBezTo>
                  <a:lnTo>
                    <a:pt x="19988" y="239105"/>
                  </a:lnTo>
                  <a:cubicBezTo>
                    <a:pt x="14687" y="239105"/>
                    <a:pt x="9603" y="236999"/>
                    <a:pt x="5854" y="233250"/>
                  </a:cubicBezTo>
                  <a:cubicBezTo>
                    <a:pt x="2106" y="229502"/>
                    <a:pt x="0" y="224418"/>
                    <a:pt x="0" y="219117"/>
                  </a:cubicBezTo>
                  <a:lnTo>
                    <a:pt x="0" y="19988"/>
                  </a:lnTo>
                  <a:cubicBezTo>
                    <a:pt x="0" y="14687"/>
                    <a:pt x="2106" y="9603"/>
                    <a:pt x="5854" y="5854"/>
                  </a:cubicBezTo>
                  <a:cubicBezTo>
                    <a:pt x="9603" y="2106"/>
                    <a:pt x="14687" y="0"/>
                    <a:pt x="19988" y="0"/>
                  </a:cubicBezTo>
                  <a:close/>
                </a:path>
              </a:pathLst>
            </a:custGeom>
            <a:solidFill>
              <a:srgbClr val="FDD83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TextBox 12">
              <a:extLst>
                <a:ext uri="{FF2B5EF4-FFF2-40B4-BE49-F238E27FC236}">
                  <a16:creationId xmlns:a16="http://schemas.microsoft.com/office/drawing/2014/main" id="{EA651522-595D-41FF-B589-F500FE8D9294}"/>
                </a:ext>
              </a:extLst>
            </p:cNvPr>
            <p:cNvSpPr txBox="1"/>
            <p:nvPr/>
          </p:nvSpPr>
          <p:spPr>
            <a:xfrm>
              <a:off x="0" y="-38100"/>
              <a:ext cx="2503051" cy="277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Freeform 13">
            <a:extLst>
              <a:ext uri="{FF2B5EF4-FFF2-40B4-BE49-F238E27FC236}">
                <a16:creationId xmlns:a16="http://schemas.microsoft.com/office/drawing/2014/main" id="{6220B73D-0996-4648-85EE-543234D82063}"/>
              </a:ext>
            </a:extLst>
          </p:cNvPr>
          <p:cNvSpPr/>
          <p:nvPr/>
        </p:nvSpPr>
        <p:spPr>
          <a:xfrm>
            <a:off x="3973328" y="2051834"/>
            <a:ext cx="670321" cy="576634"/>
          </a:xfrm>
          <a:custGeom>
            <a:avLst/>
            <a:gdLst/>
            <a:ahLst/>
            <a:cxnLst/>
            <a:rect l="l" t="t" r="r" b="b"/>
            <a:pathLst>
              <a:path w="904369" h="812801">
                <a:moveTo>
                  <a:pt x="0" y="0"/>
                </a:moveTo>
                <a:lnTo>
                  <a:pt x="904369" y="0"/>
                </a:lnTo>
                <a:lnTo>
                  <a:pt x="904369" y="812801"/>
                </a:lnTo>
                <a:lnTo>
                  <a:pt x="0" y="8128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5" name="Freeform 14">
            <a:extLst>
              <a:ext uri="{FF2B5EF4-FFF2-40B4-BE49-F238E27FC236}">
                <a16:creationId xmlns:a16="http://schemas.microsoft.com/office/drawing/2014/main" id="{EF552547-5FB9-47CC-BFB6-08E1BA83B8FE}"/>
              </a:ext>
            </a:extLst>
          </p:cNvPr>
          <p:cNvSpPr/>
          <p:nvPr/>
        </p:nvSpPr>
        <p:spPr>
          <a:xfrm>
            <a:off x="5081724" y="2051834"/>
            <a:ext cx="666612" cy="576634"/>
          </a:xfrm>
          <a:custGeom>
            <a:avLst/>
            <a:gdLst/>
            <a:ahLst/>
            <a:cxnLst/>
            <a:rect l="l" t="t" r="r" b="b"/>
            <a:pathLst>
              <a:path w="899365" h="812801">
                <a:moveTo>
                  <a:pt x="0" y="0"/>
                </a:moveTo>
                <a:lnTo>
                  <a:pt x="899365" y="0"/>
                </a:lnTo>
                <a:lnTo>
                  <a:pt x="899365" y="812801"/>
                </a:lnTo>
                <a:lnTo>
                  <a:pt x="0" y="8128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6" name="Freeform 15">
            <a:extLst>
              <a:ext uri="{FF2B5EF4-FFF2-40B4-BE49-F238E27FC236}">
                <a16:creationId xmlns:a16="http://schemas.microsoft.com/office/drawing/2014/main" id="{81429785-8791-47D6-9290-7E4EADAE7627}"/>
              </a:ext>
            </a:extLst>
          </p:cNvPr>
          <p:cNvSpPr/>
          <p:nvPr/>
        </p:nvSpPr>
        <p:spPr>
          <a:xfrm>
            <a:off x="2028738" y="2067617"/>
            <a:ext cx="559296" cy="576634"/>
          </a:xfrm>
          <a:custGeom>
            <a:avLst/>
            <a:gdLst/>
            <a:ahLst/>
            <a:cxnLst/>
            <a:rect l="l" t="t" r="r" b="b"/>
            <a:pathLst>
              <a:path w="708153" h="812801">
                <a:moveTo>
                  <a:pt x="0" y="0"/>
                </a:moveTo>
                <a:lnTo>
                  <a:pt x="708154" y="0"/>
                </a:lnTo>
                <a:lnTo>
                  <a:pt x="708154" y="812801"/>
                </a:lnTo>
                <a:lnTo>
                  <a:pt x="0" y="8128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7" name="Freeform 16">
            <a:extLst>
              <a:ext uri="{FF2B5EF4-FFF2-40B4-BE49-F238E27FC236}">
                <a16:creationId xmlns:a16="http://schemas.microsoft.com/office/drawing/2014/main" id="{A8B4167F-C6EB-4E0B-A907-5F8081C6C470}"/>
              </a:ext>
            </a:extLst>
          </p:cNvPr>
          <p:cNvSpPr/>
          <p:nvPr/>
        </p:nvSpPr>
        <p:spPr>
          <a:xfrm>
            <a:off x="966555" y="2067617"/>
            <a:ext cx="620281" cy="576634"/>
          </a:xfrm>
          <a:custGeom>
            <a:avLst/>
            <a:gdLst/>
            <a:ahLst/>
            <a:cxnLst/>
            <a:rect l="l" t="t" r="r" b="b"/>
            <a:pathLst>
              <a:path w="785369" h="812801">
                <a:moveTo>
                  <a:pt x="0" y="0"/>
                </a:moveTo>
                <a:lnTo>
                  <a:pt x="785369" y="0"/>
                </a:lnTo>
                <a:lnTo>
                  <a:pt x="785369" y="812801"/>
                </a:lnTo>
                <a:lnTo>
                  <a:pt x="0" y="8128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8" name="Freeform 17">
            <a:extLst>
              <a:ext uri="{FF2B5EF4-FFF2-40B4-BE49-F238E27FC236}">
                <a16:creationId xmlns:a16="http://schemas.microsoft.com/office/drawing/2014/main" id="{EC297DC1-36A8-470F-B26D-EB48860B9185}"/>
              </a:ext>
            </a:extLst>
          </p:cNvPr>
          <p:cNvSpPr/>
          <p:nvPr/>
        </p:nvSpPr>
        <p:spPr>
          <a:xfrm>
            <a:off x="6920325" y="2077953"/>
            <a:ext cx="733274" cy="576634"/>
          </a:xfrm>
          <a:custGeom>
            <a:avLst/>
            <a:gdLst/>
            <a:ahLst/>
            <a:cxnLst/>
            <a:rect l="l" t="t" r="r" b="b"/>
            <a:pathLst>
              <a:path w="993424" h="812801">
                <a:moveTo>
                  <a:pt x="0" y="0"/>
                </a:moveTo>
                <a:lnTo>
                  <a:pt x="993424" y="0"/>
                </a:lnTo>
                <a:lnTo>
                  <a:pt x="993424" y="812801"/>
                </a:lnTo>
                <a:lnTo>
                  <a:pt x="0" y="8128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9" name="Freeform 18">
            <a:extLst>
              <a:ext uri="{FF2B5EF4-FFF2-40B4-BE49-F238E27FC236}">
                <a16:creationId xmlns:a16="http://schemas.microsoft.com/office/drawing/2014/main" id="{F854A0E1-BD59-40A0-8DDC-150DB42A65F8}"/>
              </a:ext>
            </a:extLst>
          </p:cNvPr>
          <p:cNvSpPr/>
          <p:nvPr/>
        </p:nvSpPr>
        <p:spPr>
          <a:xfrm>
            <a:off x="8113297" y="2077953"/>
            <a:ext cx="666613" cy="576634"/>
          </a:xfrm>
          <a:custGeom>
            <a:avLst/>
            <a:gdLst/>
            <a:ahLst/>
            <a:cxnLst/>
            <a:rect l="l" t="t" r="r" b="b"/>
            <a:pathLst>
              <a:path w="903113" h="812801">
                <a:moveTo>
                  <a:pt x="0" y="0"/>
                </a:moveTo>
                <a:lnTo>
                  <a:pt x="903113" y="0"/>
                </a:lnTo>
                <a:lnTo>
                  <a:pt x="903113" y="812801"/>
                </a:lnTo>
                <a:lnTo>
                  <a:pt x="0" y="8128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3" name="Group 23">
            <a:extLst>
              <a:ext uri="{FF2B5EF4-FFF2-40B4-BE49-F238E27FC236}">
                <a16:creationId xmlns:a16="http://schemas.microsoft.com/office/drawing/2014/main" id="{3BD270F3-8730-4A0E-8B79-A63C31DDC92F}"/>
              </a:ext>
            </a:extLst>
          </p:cNvPr>
          <p:cNvGrpSpPr/>
          <p:nvPr/>
        </p:nvGrpSpPr>
        <p:grpSpPr>
          <a:xfrm>
            <a:off x="9506235" y="1214019"/>
            <a:ext cx="3970165" cy="6072152"/>
            <a:chOff x="0" y="0"/>
            <a:chExt cx="807817" cy="940039"/>
          </a:xfrm>
        </p:grpSpPr>
        <p:sp>
          <p:nvSpPr>
            <p:cNvPr id="54" name="Freeform 24">
              <a:extLst>
                <a:ext uri="{FF2B5EF4-FFF2-40B4-BE49-F238E27FC236}">
                  <a16:creationId xmlns:a16="http://schemas.microsoft.com/office/drawing/2014/main" id="{A2825E90-0520-4638-B295-DF8F0AE7F0B8}"/>
                </a:ext>
              </a:extLst>
            </p:cNvPr>
            <p:cNvSpPr/>
            <p:nvPr/>
          </p:nvSpPr>
          <p:spPr>
            <a:xfrm>
              <a:off x="0" y="0"/>
              <a:ext cx="807817" cy="940039"/>
            </a:xfrm>
            <a:custGeom>
              <a:avLst/>
              <a:gdLst/>
              <a:ahLst/>
              <a:cxnLst/>
              <a:rect l="l" t="t" r="r" b="b"/>
              <a:pathLst>
                <a:path w="807817" h="940039">
                  <a:moveTo>
                    <a:pt x="22425" y="0"/>
                  </a:moveTo>
                  <a:lnTo>
                    <a:pt x="785391" y="0"/>
                  </a:lnTo>
                  <a:cubicBezTo>
                    <a:pt x="791339" y="0"/>
                    <a:pt x="797043" y="2363"/>
                    <a:pt x="801248" y="6568"/>
                  </a:cubicBezTo>
                  <a:cubicBezTo>
                    <a:pt x="805454" y="10774"/>
                    <a:pt x="807817" y="16478"/>
                    <a:pt x="807817" y="22425"/>
                  </a:cubicBezTo>
                  <a:lnTo>
                    <a:pt x="807817" y="917614"/>
                  </a:lnTo>
                  <a:cubicBezTo>
                    <a:pt x="807817" y="923561"/>
                    <a:pt x="805454" y="929265"/>
                    <a:pt x="801248" y="933471"/>
                  </a:cubicBezTo>
                  <a:cubicBezTo>
                    <a:pt x="797043" y="937676"/>
                    <a:pt x="791339" y="940039"/>
                    <a:pt x="785391" y="940039"/>
                  </a:cubicBezTo>
                  <a:lnTo>
                    <a:pt x="22425" y="940039"/>
                  </a:lnTo>
                  <a:cubicBezTo>
                    <a:pt x="10040" y="940039"/>
                    <a:pt x="0" y="929999"/>
                    <a:pt x="0" y="917614"/>
                  </a:cubicBezTo>
                  <a:lnTo>
                    <a:pt x="0" y="22425"/>
                  </a:lnTo>
                  <a:cubicBezTo>
                    <a:pt x="0" y="16478"/>
                    <a:pt x="2363" y="10774"/>
                    <a:pt x="6568" y="6568"/>
                  </a:cubicBezTo>
                  <a:cubicBezTo>
                    <a:pt x="10774" y="2363"/>
                    <a:pt x="16478" y="0"/>
                    <a:pt x="22425" y="0"/>
                  </a:cubicBezTo>
                  <a:close/>
                </a:path>
              </a:pathLst>
            </a:custGeom>
            <a:blipFill>
              <a:blip r:embed="rId15"/>
              <a:stretch>
                <a:fillRect l="-37233" r="-37233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5" name="TextBox 25">
            <a:extLst>
              <a:ext uri="{FF2B5EF4-FFF2-40B4-BE49-F238E27FC236}">
                <a16:creationId xmlns:a16="http://schemas.microsoft.com/office/drawing/2014/main" id="{20D9F927-C373-4A21-A812-E41570F0DB76}"/>
              </a:ext>
            </a:extLst>
          </p:cNvPr>
          <p:cNvSpPr txBox="1"/>
          <p:nvPr/>
        </p:nvSpPr>
        <p:spPr>
          <a:xfrm>
            <a:off x="448832" y="4538568"/>
            <a:ext cx="6819872" cy="361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3178"/>
              </a:lnSpc>
              <a:defRPr sz="1600">
                <a:solidFill>
                  <a:srgbClr val="000000"/>
                </a:solidFill>
                <a:latin typeface="Montserrat Bold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31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КОНТРАКТ В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ОБМЕН НА ИНВЕСТИЦИИ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(НА СТАДИИ ПЕРЕСМОТРА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56" name="TextBox 26">
            <a:extLst>
              <a:ext uri="{FF2B5EF4-FFF2-40B4-BE49-F238E27FC236}">
                <a16:creationId xmlns:a16="http://schemas.microsoft.com/office/drawing/2014/main" id="{A5EBB7D8-45F4-4651-A14E-1084FBCF8546}"/>
              </a:ext>
            </a:extLst>
          </p:cNvPr>
          <p:cNvSpPr txBox="1"/>
          <p:nvPr/>
        </p:nvSpPr>
        <p:spPr>
          <a:xfrm>
            <a:off x="501914" y="2783231"/>
            <a:ext cx="2583469" cy="576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24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Тендеры на испытание пробной партии ТОВАРОВ от местных поставщиков.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BD2347-952E-463F-ACE1-99D20568AE4D}"/>
              </a:ext>
            </a:extLst>
          </p:cNvPr>
          <p:cNvGrpSpPr/>
          <p:nvPr/>
        </p:nvGrpSpPr>
        <p:grpSpPr>
          <a:xfrm>
            <a:off x="501914" y="1297391"/>
            <a:ext cx="2583469" cy="523220"/>
            <a:chOff x="501914" y="1297391"/>
            <a:chExt cx="2583469" cy="523220"/>
          </a:xfrm>
        </p:grpSpPr>
        <p:grpSp>
          <p:nvGrpSpPr>
            <p:cNvPr id="38" name="Group 7">
              <a:extLst>
                <a:ext uri="{FF2B5EF4-FFF2-40B4-BE49-F238E27FC236}">
                  <a16:creationId xmlns:a16="http://schemas.microsoft.com/office/drawing/2014/main" id="{5F83D68E-17C7-46C3-AF29-768F4591518E}"/>
                </a:ext>
              </a:extLst>
            </p:cNvPr>
            <p:cNvGrpSpPr/>
            <p:nvPr/>
          </p:nvGrpSpPr>
          <p:grpSpPr>
            <a:xfrm>
              <a:off x="501914" y="1297391"/>
              <a:ext cx="2583469" cy="523220"/>
              <a:chOff x="0" y="0"/>
              <a:chExt cx="1146371" cy="239105"/>
            </a:xfrm>
          </p:grpSpPr>
          <p:sp>
            <p:nvSpPr>
              <p:cNvPr id="39" name="Freeform 8">
                <a:extLst>
                  <a:ext uri="{FF2B5EF4-FFF2-40B4-BE49-F238E27FC236}">
                    <a16:creationId xmlns:a16="http://schemas.microsoft.com/office/drawing/2014/main" id="{3DD5B578-D11C-4D61-8D47-1258EC3EA97B}"/>
                  </a:ext>
                </a:extLst>
              </p:cNvPr>
              <p:cNvSpPr/>
              <p:nvPr/>
            </p:nvSpPr>
            <p:spPr>
              <a:xfrm>
                <a:off x="0" y="0"/>
                <a:ext cx="1146371" cy="239105"/>
              </a:xfrm>
              <a:custGeom>
                <a:avLst/>
                <a:gdLst/>
                <a:ahLst/>
                <a:cxnLst/>
                <a:rect l="l" t="t" r="r" b="b"/>
                <a:pathLst>
                  <a:path w="1146371" h="239105">
                    <a:moveTo>
                      <a:pt x="46119" y="0"/>
                    </a:moveTo>
                    <a:lnTo>
                      <a:pt x="1100252" y="0"/>
                    </a:lnTo>
                    <a:cubicBezTo>
                      <a:pt x="1125722" y="0"/>
                      <a:pt x="1146371" y="20648"/>
                      <a:pt x="1146371" y="46119"/>
                    </a:cubicBezTo>
                    <a:lnTo>
                      <a:pt x="1146371" y="192986"/>
                    </a:lnTo>
                    <a:cubicBezTo>
                      <a:pt x="1146371" y="218456"/>
                      <a:pt x="1125722" y="239105"/>
                      <a:pt x="1100252" y="239105"/>
                    </a:cubicBezTo>
                    <a:lnTo>
                      <a:pt x="46119" y="239105"/>
                    </a:lnTo>
                    <a:cubicBezTo>
                      <a:pt x="20648" y="239105"/>
                      <a:pt x="0" y="218456"/>
                      <a:pt x="0" y="192986"/>
                    </a:cubicBezTo>
                    <a:lnTo>
                      <a:pt x="0" y="46119"/>
                    </a:lnTo>
                    <a:cubicBezTo>
                      <a:pt x="0" y="20648"/>
                      <a:pt x="20648" y="0"/>
                      <a:pt x="46119" y="0"/>
                    </a:cubicBezTo>
                    <a:close/>
                  </a:path>
                </a:pathLst>
              </a:custGeom>
              <a:solidFill>
                <a:srgbClr val="FDD83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" name="TextBox 9">
                <a:extLst>
                  <a:ext uri="{FF2B5EF4-FFF2-40B4-BE49-F238E27FC236}">
                    <a16:creationId xmlns:a16="http://schemas.microsoft.com/office/drawing/2014/main" id="{EF6EDDA6-050F-4A73-A8C9-187768A589C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146371" cy="2772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TextBox 27">
              <a:extLst>
                <a:ext uri="{FF2B5EF4-FFF2-40B4-BE49-F238E27FC236}">
                  <a16:creationId xmlns:a16="http://schemas.microsoft.com/office/drawing/2014/main" id="{3395F093-BEAD-4E51-A11B-6751B009B04F}"/>
                </a:ext>
              </a:extLst>
            </p:cNvPr>
            <p:cNvSpPr txBox="1"/>
            <p:nvPr/>
          </p:nvSpPr>
          <p:spPr>
            <a:xfrm>
              <a:off x="501914" y="1435891"/>
              <a:ext cx="2583469" cy="2462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ПРОБНЫЙ ЗАКАЗ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5705CBC-E630-4C16-B7B2-9842C61785E4}"/>
              </a:ext>
            </a:extLst>
          </p:cNvPr>
          <p:cNvGrpSpPr/>
          <p:nvPr/>
        </p:nvGrpSpPr>
        <p:grpSpPr>
          <a:xfrm>
            <a:off x="3563378" y="1297391"/>
            <a:ext cx="2583469" cy="523220"/>
            <a:chOff x="4855113" y="1297391"/>
            <a:chExt cx="2583469" cy="523220"/>
          </a:xfrm>
        </p:grpSpPr>
        <p:grpSp>
          <p:nvGrpSpPr>
            <p:cNvPr id="35" name="Group 4">
              <a:extLst>
                <a:ext uri="{FF2B5EF4-FFF2-40B4-BE49-F238E27FC236}">
                  <a16:creationId xmlns:a16="http://schemas.microsoft.com/office/drawing/2014/main" id="{74F349F4-4A1A-42F7-9688-D28659E08CA3}"/>
                </a:ext>
              </a:extLst>
            </p:cNvPr>
            <p:cNvGrpSpPr/>
            <p:nvPr/>
          </p:nvGrpSpPr>
          <p:grpSpPr>
            <a:xfrm>
              <a:off x="4855113" y="1297391"/>
              <a:ext cx="2583469" cy="523220"/>
              <a:chOff x="0" y="0"/>
              <a:chExt cx="1146371" cy="239105"/>
            </a:xfrm>
          </p:grpSpPr>
          <p:sp>
            <p:nvSpPr>
              <p:cNvPr id="36" name="Freeform 5">
                <a:extLst>
                  <a:ext uri="{FF2B5EF4-FFF2-40B4-BE49-F238E27FC236}">
                    <a16:creationId xmlns:a16="http://schemas.microsoft.com/office/drawing/2014/main" id="{EF4FB315-4E9B-45D4-9D50-3F8B6C99919A}"/>
                  </a:ext>
                </a:extLst>
              </p:cNvPr>
              <p:cNvSpPr/>
              <p:nvPr/>
            </p:nvSpPr>
            <p:spPr>
              <a:xfrm>
                <a:off x="0" y="0"/>
                <a:ext cx="1146371" cy="239105"/>
              </a:xfrm>
              <a:custGeom>
                <a:avLst/>
                <a:gdLst/>
                <a:ahLst/>
                <a:cxnLst/>
                <a:rect l="l" t="t" r="r" b="b"/>
                <a:pathLst>
                  <a:path w="1146371" h="239105">
                    <a:moveTo>
                      <a:pt x="46119" y="0"/>
                    </a:moveTo>
                    <a:lnTo>
                      <a:pt x="1100252" y="0"/>
                    </a:lnTo>
                    <a:cubicBezTo>
                      <a:pt x="1125722" y="0"/>
                      <a:pt x="1146371" y="20648"/>
                      <a:pt x="1146371" y="46119"/>
                    </a:cubicBezTo>
                    <a:lnTo>
                      <a:pt x="1146371" y="192986"/>
                    </a:lnTo>
                    <a:cubicBezTo>
                      <a:pt x="1146371" y="218456"/>
                      <a:pt x="1125722" y="239105"/>
                      <a:pt x="1100252" y="239105"/>
                    </a:cubicBezTo>
                    <a:lnTo>
                      <a:pt x="46119" y="239105"/>
                    </a:lnTo>
                    <a:cubicBezTo>
                      <a:pt x="20648" y="239105"/>
                      <a:pt x="0" y="218456"/>
                      <a:pt x="0" y="192986"/>
                    </a:cubicBezTo>
                    <a:lnTo>
                      <a:pt x="0" y="46119"/>
                    </a:lnTo>
                    <a:cubicBezTo>
                      <a:pt x="0" y="20648"/>
                      <a:pt x="20648" y="0"/>
                      <a:pt x="46119" y="0"/>
                    </a:cubicBezTo>
                    <a:close/>
                  </a:path>
                </a:pathLst>
              </a:custGeom>
              <a:solidFill>
                <a:srgbClr val="FDD83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" name="TextBox 6">
                <a:extLst>
                  <a:ext uri="{FF2B5EF4-FFF2-40B4-BE49-F238E27FC236}">
                    <a16:creationId xmlns:a16="http://schemas.microsoft.com/office/drawing/2014/main" id="{B8F77B60-E14A-4E2E-8EBD-5A29DE05A5B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146371" cy="2772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8" name="TextBox 28">
              <a:extLst>
                <a:ext uri="{FF2B5EF4-FFF2-40B4-BE49-F238E27FC236}">
                  <a16:creationId xmlns:a16="http://schemas.microsoft.com/office/drawing/2014/main" id="{425AF04D-D4A5-4431-877D-15259E952368}"/>
                </a:ext>
              </a:extLst>
            </p:cNvPr>
            <p:cNvSpPr txBox="1"/>
            <p:nvPr/>
          </p:nvSpPr>
          <p:spPr>
            <a:xfrm>
              <a:off x="4855113" y="1435891"/>
              <a:ext cx="2562400" cy="2462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РАННИЙ ТЕНДЕР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TextBox 21">
            <a:extLst>
              <a:ext uri="{FF2B5EF4-FFF2-40B4-BE49-F238E27FC236}">
                <a16:creationId xmlns:a16="http://schemas.microsoft.com/office/drawing/2014/main" id="{414F898F-3071-43E0-B856-BA86E1B01DC8}"/>
              </a:ext>
            </a:extLst>
          </p:cNvPr>
          <p:cNvSpPr txBox="1"/>
          <p:nvPr/>
        </p:nvSpPr>
        <p:spPr>
          <a:xfrm>
            <a:off x="6624843" y="1214019"/>
            <a:ext cx="2583469" cy="60659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45940A-A7BF-43BD-A63B-653097564EA3}"/>
              </a:ext>
            </a:extLst>
          </p:cNvPr>
          <p:cNvGrpSpPr/>
          <p:nvPr/>
        </p:nvGrpSpPr>
        <p:grpSpPr>
          <a:xfrm>
            <a:off x="6624843" y="1297391"/>
            <a:ext cx="2583469" cy="523220"/>
            <a:chOff x="6624843" y="1297391"/>
            <a:chExt cx="2583469" cy="523220"/>
          </a:xfrm>
        </p:grpSpPr>
        <p:sp>
          <p:nvSpPr>
            <p:cNvPr id="51" name="Freeform 20">
              <a:extLst>
                <a:ext uri="{FF2B5EF4-FFF2-40B4-BE49-F238E27FC236}">
                  <a16:creationId xmlns:a16="http://schemas.microsoft.com/office/drawing/2014/main" id="{42C6A146-2C73-4EC1-945A-DB9222ACFF5C}"/>
                </a:ext>
              </a:extLst>
            </p:cNvPr>
            <p:cNvSpPr/>
            <p:nvPr/>
          </p:nvSpPr>
          <p:spPr>
            <a:xfrm>
              <a:off x="6624843" y="1297391"/>
              <a:ext cx="2583469" cy="523220"/>
            </a:xfrm>
            <a:custGeom>
              <a:avLst/>
              <a:gdLst/>
              <a:ahLst/>
              <a:cxnLst/>
              <a:rect l="l" t="t" r="r" b="b"/>
              <a:pathLst>
                <a:path w="1146371" h="239105">
                  <a:moveTo>
                    <a:pt x="46119" y="0"/>
                  </a:moveTo>
                  <a:lnTo>
                    <a:pt x="1100252" y="0"/>
                  </a:lnTo>
                  <a:cubicBezTo>
                    <a:pt x="1125722" y="0"/>
                    <a:pt x="1146371" y="20648"/>
                    <a:pt x="1146371" y="46119"/>
                  </a:cubicBezTo>
                  <a:lnTo>
                    <a:pt x="1146371" y="192986"/>
                  </a:lnTo>
                  <a:cubicBezTo>
                    <a:pt x="1146371" y="218456"/>
                    <a:pt x="1125722" y="239105"/>
                    <a:pt x="1100252" y="239105"/>
                  </a:cubicBezTo>
                  <a:lnTo>
                    <a:pt x="46119" y="239105"/>
                  </a:lnTo>
                  <a:cubicBezTo>
                    <a:pt x="20648" y="239105"/>
                    <a:pt x="0" y="218456"/>
                    <a:pt x="0" y="192986"/>
                  </a:cubicBezTo>
                  <a:lnTo>
                    <a:pt x="0" y="46119"/>
                  </a:lnTo>
                  <a:cubicBezTo>
                    <a:pt x="0" y="20648"/>
                    <a:pt x="20648" y="0"/>
                    <a:pt x="46119" y="0"/>
                  </a:cubicBezTo>
                  <a:close/>
                </a:path>
              </a:pathLst>
            </a:custGeom>
            <a:solidFill>
              <a:srgbClr val="FDD83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TextBox 29">
              <a:extLst>
                <a:ext uri="{FF2B5EF4-FFF2-40B4-BE49-F238E27FC236}">
                  <a16:creationId xmlns:a16="http://schemas.microsoft.com/office/drawing/2014/main" id="{2D39F7C8-B8E1-4D75-B7AB-C4A21B8CAF31}"/>
                </a:ext>
              </a:extLst>
            </p:cNvPr>
            <p:cNvSpPr txBox="1"/>
            <p:nvPr/>
          </p:nvSpPr>
          <p:spPr>
            <a:xfrm>
              <a:off x="6624843" y="1435891"/>
              <a:ext cx="2583469" cy="2462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КАЗАХ ТЕНДЕР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0" name="TextBox 31">
            <a:extLst>
              <a:ext uri="{FF2B5EF4-FFF2-40B4-BE49-F238E27FC236}">
                <a16:creationId xmlns:a16="http://schemas.microsoft.com/office/drawing/2014/main" id="{5499E2ED-1250-4C2C-8B8F-01A5C8E033F1}"/>
              </a:ext>
            </a:extLst>
          </p:cNvPr>
          <p:cNvSpPr txBox="1"/>
          <p:nvPr/>
        </p:nvSpPr>
        <p:spPr>
          <a:xfrm>
            <a:off x="3577814" y="2783231"/>
            <a:ext cx="2533528" cy="1502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24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Вид тендера, по результатам которого заключается контракт на поставку ТОВАРОВ с отлагательным условием или с долгосрочным графиком поставки.</a:t>
            </a:r>
          </a:p>
        </p:txBody>
      </p:sp>
      <p:sp>
        <p:nvSpPr>
          <p:cNvPr id="61" name="TextBox 32">
            <a:extLst>
              <a:ext uri="{FF2B5EF4-FFF2-40B4-BE49-F238E27FC236}">
                <a16:creationId xmlns:a16="http://schemas.microsoft.com/office/drawing/2014/main" id="{736A2EF7-CF66-4999-9F27-E7F9752AFE91}"/>
              </a:ext>
            </a:extLst>
          </p:cNvPr>
          <p:cNvSpPr txBox="1"/>
          <p:nvPr/>
        </p:nvSpPr>
        <p:spPr>
          <a:xfrm>
            <a:off x="6624843" y="2783231"/>
            <a:ext cx="2583469" cy="1194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24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Тендеры исключительно среди местных поставщиков. Цель - заключить контракты с казахстанскими поставщиками ТРУ.</a:t>
            </a:r>
          </a:p>
        </p:txBody>
      </p:sp>
      <p:sp>
        <p:nvSpPr>
          <p:cNvPr id="62" name="TextBox 33">
            <a:extLst>
              <a:ext uri="{FF2B5EF4-FFF2-40B4-BE49-F238E27FC236}">
                <a16:creationId xmlns:a16="http://schemas.microsoft.com/office/drawing/2014/main" id="{535C7B3D-9248-4635-BFC8-A32F6AB8AC24}"/>
              </a:ext>
            </a:extLst>
          </p:cNvPr>
          <p:cNvSpPr txBox="1"/>
          <p:nvPr/>
        </p:nvSpPr>
        <p:spPr>
          <a:xfrm>
            <a:off x="1445452" y="5207326"/>
            <a:ext cx="7698657" cy="964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just" defTabSz="457200" rtl="0" eaLnBrk="1" fontAlgn="auto" latinLnBrk="0" hangingPunct="1">
              <a:lnSpc>
                <a:spcPts val="255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«Контракт в обмен на инвестиции» - представляет собой долгосрочный контракт, заключаемый на бесконкурсной основе, по которому поставщик обязуется производить товары местного происхождения, являющиеся предметом контракта на закупки на территории Республики Казахстан.</a:t>
            </a:r>
          </a:p>
        </p:txBody>
      </p:sp>
      <p:sp>
        <p:nvSpPr>
          <p:cNvPr id="63" name="Freeform 22">
            <a:extLst>
              <a:ext uri="{FF2B5EF4-FFF2-40B4-BE49-F238E27FC236}">
                <a16:creationId xmlns:a16="http://schemas.microsoft.com/office/drawing/2014/main" id="{511BF20D-5E09-474C-A379-0C54493BC11F}"/>
              </a:ext>
            </a:extLst>
          </p:cNvPr>
          <p:cNvSpPr/>
          <p:nvPr/>
        </p:nvSpPr>
        <p:spPr>
          <a:xfrm>
            <a:off x="386840" y="5300657"/>
            <a:ext cx="911247" cy="913531"/>
          </a:xfrm>
          <a:custGeom>
            <a:avLst/>
            <a:gdLst/>
            <a:ahLst/>
            <a:cxnLst/>
            <a:rect l="l" t="t" r="r" b="b"/>
            <a:pathLst>
              <a:path w="911247" h="913531">
                <a:moveTo>
                  <a:pt x="0" y="0"/>
                </a:moveTo>
                <a:lnTo>
                  <a:pt x="911247" y="0"/>
                </a:lnTo>
                <a:lnTo>
                  <a:pt x="911247" y="913531"/>
                </a:lnTo>
                <a:lnTo>
                  <a:pt x="0" y="91353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315270-24C1-95DC-3C79-99E273735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610027"/>
            <a:ext cx="12184790" cy="251670"/>
          </a:xfrm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FFFFFF">
                    <a:lumMod val="50000"/>
                  </a:srgbClr>
                </a:solidFill>
              </a:rPr>
              <a:t>19/1</a:t>
            </a:r>
            <a:r>
              <a:rPr lang="en-US" sz="800" dirty="0">
                <a:solidFill>
                  <a:srgbClr val="FFFFFF">
                    <a:lumMod val="50000"/>
                  </a:srgbClr>
                </a:solidFill>
              </a:rPr>
              <a:t>1/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024                                                                                                                                                                                 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                                                                  КАРАЧАГАНАК ПЕТРОЛИУМ ОПЕРЕЙТИНГ Б.В.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4221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7">
            <a:extLst>
              <a:ext uri="{FF2B5EF4-FFF2-40B4-BE49-F238E27FC236}">
                <a16:creationId xmlns:a16="http://schemas.microsoft.com/office/drawing/2014/main" id="{2F57BB8E-A761-4166-9188-D85477735120}"/>
              </a:ext>
            </a:extLst>
          </p:cNvPr>
          <p:cNvSpPr txBox="1">
            <a:spLocks/>
          </p:cNvSpPr>
          <p:nvPr/>
        </p:nvSpPr>
        <p:spPr>
          <a:xfrm>
            <a:off x="3634966" y="3958360"/>
            <a:ext cx="5261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СПАСИБО ЗА ВАШЕ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006604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CEF213-9E7A-4FF5-9C22-322DF61427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210" y="6529089"/>
            <a:ext cx="374510" cy="328911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EB68E-E012-4BA0-8FC2-4838E88C4766}" type="slidenum">
              <a:rPr lang="it-IT" sz="8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it-IT" sz="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9E85F20F-9783-4C8B-8A40-6E92A8B7C77B}"/>
              </a:ext>
            </a:extLst>
          </p:cNvPr>
          <p:cNvGrpSpPr/>
          <p:nvPr/>
        </p:nvGrpSpPr>
        <p:grpSpPr>
          <a:xfrm>
            <a:off x="8150127" y="2331617"/>
            <a:ext cx="3601596" cy="1403662"/>
            <a:chOff x="6976472" y="3197588"/>
            <a:chExt cx="2175465" cy="140366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C0C1910-DF85-4D97-B78A-F51A7E087B2B}"/>
                </a:ext>
              </a:extLst>
            </p:cNvPr>
            <p:cNvSpPr txBox="1"/>
            <p:nvPr/>
          </p:nvSpPr>
          <p:spPr>
            <a:xfrm>
              <a:off x="6976472" y="3197588"/>
              <a:ext cx="2175465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Кабельные фитинги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7492127-8C91-4E67-8FA8-69A37D1F97C7}"/>
                </a:ext>
              </a:extLst>
            </p:cNvPr>
            <p:cNvSpPr txBox="1"/>
            <p:nvPr/>
          </p:nvSpPr>
          <p:spPr>
            <a:xfrm>
              <a:off x="6976473" y="3431699"/>
              <a:ext cx="217546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FFC000"/>
                </a:buClr>
                <a:buFont typeface="Wingdings" panose="05000000000000000000" pitchFamily="2" charset="2"/>
                <a:buChar char="ü"/>
              </a:pPr>
              <a:r>
                <a:rPr lang="ru-RU" sz="1400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Кабельные ввода для бронированных кабелей</a:t>
              </a:r>
            </a:p>
            <a:p>
              <a:pPr marL="285750" indent="-285750">
                <a:buClr>
                  <a:srgbClr val="FFC000"/>
                </a:buClr>
                <a:buFont typeface="Wingdings" panose="05000000000000000000" pitchFamily="2" charset="2"/>
                <a:buChar char="ü"/>
              </a:pPr>
              <a:r>
                <a:rPr lang="ru-RU" sz="1400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Кабельные ввода для не бронированных кабелей</a:t>
              </a:r>
            </a:p>
            <a:p>
              <a:pPr marL="285750" indent="-285750">
                <a:buClr>
                  <a:srgbClr val="FFC000"/>
                </a:buClr>
                <a:buFont typeface="Wingdings" panose="05000000000000000000" pitchFamily="2" charset="2"/>
                <a:buChar char="ü"/>
              </a:pPr>
              <a:r>
                <a:rPr lang="ru-RU" sz="1400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Транзитные блоки для кабелей</a:t>
              </a:r>
            </a:p>
          </p:txBody>
        </p:sp>
      </p:grpSp>
      <p:grpSp>
        <p:nvGrpSpPr>
          <p:cNvPr id="7" name="Group 3">
            <a:extLst>
              <a:ext uri="{FF2B5EF4-FFF2-40B4-BE49-F238E27FC236}">
                <a16:creationId xmlns:a16="http://schemas.microsoft.com/office/drawing/2014/main" id="{08784F62-EEC1-4146-9FCA-18CA75840949}"/>
              </a:ext>
            </a:extLst>
          </p:cNvPr>
          <p:cNvGrpSpPr/>
          <p:nvPr/>
        </p:nvGrpSpPr>
        <p:grpSpPr>
          <a:xfrm>
            <a:off x="898023" y="3845799"/>
            <a:ext cx="2911651" cy="1282202"/>
            <a:chOff x="-2604" y="3185645"/>
            <a:chExt cx="2175465" cy="128220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07969F-1BFF-4D36-81B4-E1FDBC7EF3B8}"/>
                </a:ext>
              </a:extLst>
            </p:cNvPr>
            <p:cNvSpPr txBox="1"/>
            <p:nvPr/>
          </p:nvSpPr>
          <p:spPr>
            <a:xfrm>
              <a:off x="-2604" y="3185645"/>
              <a:ext cx="2175465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ru-RU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Освещение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FF65E9-092B-4BCB-BBA4-EA9F56EF711A}"/>
                </a:ext>
              </a:extLst>
            </p:cNvPr>
            <p:cNvSpPr txBox="1"/>
            <p:nvPr/>
          </p:nvSpPr>
          <p:spPr>
            <a:xfrm>
              <a:off x="-2603" y="3513740"/>
              <a:ext cx="217546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FFC000"/>
                </a:buClr>
                <a:buFont typeface="Wingdings" panose="05000000000000000000" pitchFamily="2" charset="2"/>
                <a:buChar char="ü"/>
              </a:pPr>
              <a:r>
                <a:rPr lang="ru-RU" sz="1400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Фонари и прожекторы</a:t>
              </a:r>
            </a:p>
            <a:p>
              <a:pPr marL="285750" indent="-285750">
                <a:buClr>
                  <a:srgbClr val="FFC000"/>
                </a:buClr>
                <a:buFont typeface="Wingdings" panose="05000000000000000000" pitchFamily="2" charset="2"/>
                <a:buChar char="ü"/>
              </a:pPr>
              <a:r>
                <a:rPr lang="ru-RU" sz="1400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Лампы (светодиоды, натриевые лампы высокого давления)</a:t>
              </a:r>
            </a:p>
            <a:p>
              <a:pPr marL="285750" indent="-285750">
                <a:buClr>
                  <a:srgbClr val="FFC000"/>
                </a:buClr>
                <a:buFont typeface="Wingdings" panose="05000000000000000000" pitchFamily="2" charset="2"/>
                <a:buChar char="ü"/>
              </a:pPr>
              <a:r>
                <a:rPr lang="ru-RU" sz="1400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Аксессуары</a:t>
              </a:r>
            </a:p>
          </p:txBody>
        </p:sp>
      </p:grpSp>
      <p:grpSp>
        <p:nvGrpSpPr>
          <p:cNvPr id="10" name="Group 7">
            <a:extLst>
              <a:ext uri="{FF2B5EF4-FFF2-40B4-BE49-F238E27FC236}">
                <a16:creationId xmlns:a16="http://schemas.microsoft.com/office/drawing/2014/main" id="{0E87ADAA-704D-4E2D-B794-0E5B6250F14A}"/>
              </a:ext>
            </a:extLst>
          </p:cNvPr>
          <p:cNvGrpSpPr/>
          <p:nvPr/>
        </p:nvGrpSpPr>
        <p:grpSpPr>
          <a:xfrm>
            <a:off x="7250926" y="1142293"/>
            <a:ext cx="3746588" cy="1282200"/>
            <a:chOff x="6310076" y="1474757"/>
            <a:chExt cx="2175465" cy="128220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E10687-8BCC-43EC-A328-3CB2EFA2DF77}"/>
                </a:ext>
              </a:extLst>
            </p:cNvPr>
            <p:cNvSpPr txBox="1"/>
            <p:nvPr/>
          </p:nvSpPr>
          <p:spPr>
            <a:xfrm>
              <a:off x="6310076" y="1474757"/>
              <a:ext cx="2175465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Системы кабельных линий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0780300-D442-40C8-ADCD-4B26BC0FCB0A}"/>
                </a:ext>
              </a:extLst>
            </p:cNvPr>
            <p:cNvSpPr txBox="1"/>
            <p:nvPr/>
          </p:nvSpPr>
          <p:spPr>
            <a:xfrm>
              <a:off x="6310077" y="1802850"/>
              <a:ext cx="217546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FFC000"/>
                </a:buClr>
                <a:buFont typeface="Wingdings" panose="05000000000000000000" pitchFamily="2" charset="2"/>
                <a:buChar char="ü"/>
              </a:pPr>
              <a:r>
                <a:rPr lang="ru-RU" sz="1400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Кабельные лотки лестничные / коробчатые</a:t>
              </a:r>
            </a:p>
            <a:p>
              <a:pPr marL="285750" indent="-285750">
                <a:buClr>
                  <a:srgbClr val="FFC000"/>
                </a:buClr>
                <a:buFont typeface="Wingdings" panose="05000000000000000000" pitchFamily="2" charset="2"/>
                <a:buChar char="ü"/>
              </a:pPr>
              <a:r>
                <a:rPr lang="ru-RU" sz="1400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Принадлежности (колена, муфты, болты, гайки и т.д.)</a:t>
              </a:r>
            </a:p>
          </p:txBody>
        </p:sp>
      </p:grpSp>
      <p:grpSp>
        <p:nvGrpSpPr>
          <p:cNvPr id="13" name="Group 5">
            <a:extLst>
              <a:ext uri="{FF2B5EF4-FFF2-40B4-BE49-F238E27FC236}">
                <a16:creationId xmlns:a16="http://schemas.microsoft.com/office/drawing/2014/main" id="{68D20062-29C7-489C-8AE2-E48C4F82AABB}"/>
              </a:ext>
            </a:extLst>
          </p:cNvPr>
          <p:cNvGrpSpPr/>
          <p:nvPr/>
        </p:nvGrpSpPr>
        <p:grpSpPr>
          <a:xfrm>
            <a:off x="4669072" y="5384800"/>
            <a:ext cx="4153652" cy="1404676"/>
            <a:chOff x="6016802" y="4761010"/>
            <a:chExt cx="2508922" cy="140467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11BDC20-6FAE-4E7C-A113-849F8FCA3741}"/>
                </a:ext>
              </a:extLst>
            </p:cNvPr>
            <p:cNvSpPr txBox="1"/>
            <p:nvPr/>
          </p:nvSpPr>
          <p:spPr>
            <a:xfrm>
              <a:off x="6350259" y="4761010"/>
              <a:ext cx="2175465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Силовые трансформаторы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EC31BC2-C533-4DD4-B29B-6BE44FAA26E2}"/>
                </a:ext>
              </a:extLst>
            </p:cNvPr>
            <p:cNvSpPr txBox="1"/>
            <p:nvPr/>
          </p:nvSpPr>
          <p:spPr>
            <a:xfrm>
              <a:off x="6016802" y="4996135"/>
              <a:ext cx="217546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FFC000"/>
                </a:buClr>
                <a:buFont typeface="Wingdings" panose="05000000000000000000" pitchFamily="2" charset="2"/>
                <a:buChar char="ü"/>
              </a:pPr>
              <a:r>
                <a:rPr lang="ru-RU" sz="1400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Распределительные трансформаторы</a:t>
              </a:r>
            </a:p>
            <a:p>
              <a:pPr marL="285750" indent="-285750">
                <a:buClr>
                  <a:srgbClr val="FFC000"/>
                </a:buClr>
                <a:buFont typeface="Wingdings" panose="05000000000000000000" pitchFamily="2" charset="2"/>
                <a:buChar char="ü"/>
              </a:pPr>
              <a:r>
                <a:rPr lang="ru-RU" sz="1400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Комплектные трансформаторные подстанции</a:t>
              </a:r>
            </a:p>
            <a:p>
              <a:pPr marL="285750" indent="-285750">
                <a:buClr>
                  <a:srgbClr val="FFC000"/>
                </a:buClr>
                <a:buFont typeface="Wingdings" panose="05000000000000000000" pitchFamily="2" charset="2"/>
                <a:buChar char="ü"/>
              </a:pPr>
              <a:r>
                <a:rPr lang="ru-RU" sz="1400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Аксессуары (изоляционные втулки и т.д.)</a:t>
              </a:r>
            </a:p>
          </p:txBody>
        </p:sp>
      </p:grpSp>
      <p:grpSp>
        <p:nvGrpSpPr>
          <p:cNvPr id="16" name="Group 2">
            <a:extLst>
              <a:ext uri="{FF2B5EF4-FFF2-40B4-BE49-F238E27FC236}">
                <a16:creationId xmlns:a16="http://schemas.microsoft.com/office/drawing/2014/main" id="{3CEAD2B1-BACA-4430-801D-57C8F1608205}"/>
              </a:ext>
            </a:extLst>
          </p:cNvPr>
          <p:cNvGrpSpPr/>
          <p:nvPr/>
        </p:nvGrpSpPr>
        <p:grpSpPr>
          <a:xfrm>
            <a:off x="1635638" y="1214678"/>
            <a:ext cx="3225011" cy="1154417"/>
            <a:chOff x="680500" y="1410420"/>
            <a:chExt cx="2175465" cy="155662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5124E1D-CCE9-48F3-B7C7-17696B6461CA}"/>
                </a:ext>
              </a:extLst>
            </p:cNvPr>
            <p:cNvSpPr txBox="1"/>
            <p:nvPr/>
          </p:nvSpPr>
          <p:spPr>
            <a:xfrm>
              <a:off x="680500" y="1410420"/>
              <a:ext cx="2175465" cy="45650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ru-RU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Электрические кабели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3F02A0B-F604-4F89-A389-C41F1F83D389}"/>
                </a:ext>
              </a:extLst>
            </p:cNvPr>
            <p:cNvSpPr txBox="1"/>
            <p:nvPr/>
          </p:nvSpPr>
          <p:spPr>
            <a:xfrm>
              <a:off x="680501" y="1797489"/>
              <a:ext cx="217546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FFC000"/>
                </a:buClr>
                <a:buFont typeface="Wingdings" panose="05000000000000000000" pitchFamily="2" charset="2"/>
                <a:buChar char="ü"/>
              </a:pPr>
              <a:r>
                <a:rPr lang="ru-RU" sz="1400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Силовые кабели (многожильные и одножильные)</a:t>
              </a:r>
            </a:p>
            <a:p>
              <a:pPr marL="285750" indent="-285750">
                <a:buClr>
                  <a:srgbClr val="FFC000"/>
                </a:buClr>
                <a:buFont typeface="Wingdings" panose="05000000000000000000" pitchFamily="2" charset="2"/>
                <a:buChar char="ü"/>
              </a:pPr>
              <a:r>
                <a:rPr lang="ru-RU" sz="1400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Кабеля заземления (одножильные)</a:t>
              </a:r>
            </a:p>
          </p:txBody>
        </p:sp>
      </p:grpSp>
      <p:grpSp>
        <p:nvGrpSpPr>
          <p:cNvPr id="19" name="Group 4">
            <a:extLst>
              <a:ext uri="{FF2B5EF4-FFF2-40B4-BE49-F238E27FC236}">
                <a16:creationId xmlns:a16="http://schemas.microsoft.com/office/drawing/2014/main" id="{4688078C-8BFC-4671-8003-871689CCFC4C}"/>
              </a:ext>
            </a:extLst>
          </p:cNvPr>
          <p:cNvGrpSpPr/>
          <p:nvPr/>
        </p:nvGrpSpPr>
        <p:grpSpPr>
          <a:xfrm>
            <a:off x="1862427" y="5015150"/>
            <a:ext cx="2962188" cy="974425"/>
            <a:chOff x="702592" y="4757887"/>
            <a:chExt cx="2213224" cy="97442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08BF516-6D0E-402C-85D2-81D6FD41478E}"/>
                </a:ext>
              </a:extLst>
            </p:cNvPr>
            <p:cNvSpPr txBox="1"/>
            <p:nvPr/>
          </p:nvSpPr>
          <p:spPr>
            <a:xfrm>
              <a:off x="740351" y="4757887"/>
              <a:ext cx="2175465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ru-RU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Распределительные устройства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DC26326-4C00-42C7-A2ED-1E5D26061AED}"/>
                </a:ext>
              </a:extLst>
            </p:cNvPr>
            <p:cNvSpPr txBox="1"/>
            <p:nvPr/>
          </p:nvSpPr>
          <p:spPr>
            <a:xfrm>
              <a:off x="702592" y="5209092"/>
              <a:ext cx="21754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FFC000"/>
                </a:buClr>
                <a:buFont typeface="Wingdings" panose="05000000000000000000" pitchFamily="2" charset="2"/>
                <a:buChar char="ü"/>
              </a:pPr>
              <a:r>
                <a:rPr lang="ru-RU" sz="140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Распределительные щиты</a:t>
              </a:r>
            </a:p>
            <a:p>
              <a:pPr marL="285750" indent="-285750">
                <a:buClr>
                  <a:srgbClr val="FFC000"/>
                </a:buClr>
                <a:buFont typeface="Wingdings" panose="05000000000000000000" pitchFamily="2" charset="2"/>
                <a:buChar char="ü"/>
              </a:pPr>
              <a:r>
                <a:rPr lang="ru-RU" sz="140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Коммутационные панели</a:t>
              </a:r>
            </a:p>
          </p:txBody>
        </p:sp>
      </p:grpSp>
      <p:sp>
        <p:nvSpPr>
          <p:cNvPr id="22" name="Oval 54">
            <a:extLst>
              <a:ext uri="{FF2B5EF4-FFF2-40B4-BE49-F238E27FC236}">
                <a16:creationId xmlns:a16="http://schemas.microsoft.com/office/drawing/2014/main" id="{0A66DEA3-B59D-4737-9448-175BF5FD1AE4}"/>
              </a:ext>
            </a:extLst>
          </p:cNvPr>
          <p:cNvSpPr/>
          <p:nvPr/>
        </p:nvSpPr>
        <p:spPr>
          <a:xfrm>
            <a:off x="6177203" y="1554211"/>
            <a:ext cx="1075283" cy="1075283"/>
          </a:xfrm>
          <a:prstGeom prst="ellipse">
            <a:avLst/>
          </a:prstGeom>
          <a:solidFill>
            <a:schemeClr val="accent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Oval 55">
            <a:extLst>
              <a:ext uri="{FF2B5EF4-FFF2-40B4-BE49-F238E27FC236}">
                <a16:creationId xmlns:a16="http://schemas.microsoft.com/office/drawing/2014/main" id="{69AC3F9F-FC35-4451-9B83-5E1C6DBB4067}"/>
              </a:ext>
            </a:extLst>
          </p:cNvPr>
          <p:cNvSpPr/>
          <p:nvPr/>
        </p:nvSpPr>
        <p:spPr>
          <a:xfrm>
            <a:off x="7035567" y="3693872"/>
            <a:ext cx="1075283" cy="1075283"/>
          </a:xfrm>
          <a:prstGeom prst="ellipse">
            <a:avLst/>
          </a:prstGeom>
          <a:solidFill>
            <a:schemeClr val="accent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Oval 56">
            <a:extLst>
              <a:ext uri="{FF2B5EF4-FFF2-40B4-BE49-F238E27FC236}">
                <a16:creationId xmlns:a16="http://schemas.microsoft.com/office/drawing/2014/main" id="{E4FE6A3B-00DC-456D-BB4E-FED97C67F48F}"/>
              </a:ext>
            </a:extLst>
          </p:cNvPr>
          <p:cNvSpPr/>
          <p:nvPr/>
        </p:nvSpPr>
        <p:spPr>
          <a:xfrm>
            <a:off x="6024006" y="4180142"/>
            <a:ext cx="1075283" cy="1075283"/>
          </a:xfrm>
          <a:prstGeom prst="ellipse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Oval 57">
            <a:extLst>
              <a:ext uri="{FF2B5EF4-FFF2-40B4-BE49-F238E27FC236}">
                <a16:creationId xmlns:a16="http://schemas.microsoft.com/office/drawing/2014/main" id="{8C494370-ED06-4B20-A49C-8CE27F9E709C}"/>
              </a:ext>
            </a:extLst>
          </p:cNvPr>
          <p:cNvSpPr/>
          <p:nvPr/>
        </p:nvSpPr>
        <p:spPr>
          <a:xfrm>
            <a:off x="4934309" y="4245103"/>
            <a:ext cx="1075283" cy="1075283"/>
          </a:xfrm>
          <a:prstGeom prst="ellipse">
            <a:avLst/>
          </a:prstGeom>
          <a:solidFill>
            <a:schemeClr val="accent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Oval 58">
            <a:extLst>
              <a:ext uri="{FF2B5EF4-FFF2-40B4-BE49-F238E27FC236}">
                <a16:creationId xmlns:a16="http://schemas.microsoft.com/office/drawing/2014/main" id="{9FF57CBC-2A72-45BC-9C80-3943E386198B}"/>
              </a:ext>
            </a:extLst>
          </p:cNvPr>
          <p:cNvSpPr/>
          <p:nvPr/>
        </p:nvSpPr>
        <p:spPr>
          <a:xfrm>
            <a:off x="4053214" y="2555211"/>
            <a:ext cx="1075283" cy="1075283"/>
          </a:xfrm>
          <a:prstGeom prst="ellipse">
            <a:avLst/>
          </a:prstGeom>
          <a:solidFill>
            <a:schemeClr val="accent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Oval 59">
            <a:extLst>
              <a:ext uri="{FF2B5EF4-FFF2-40B4-BE49-F238E27FC236}">
                <a16:creationId xmlns:a16="http://schemas.microsoft.com/office/drawing/2014/main" id="{F26DE81F-0328-46C1-A528-D53DA60D7DBE}"/>
              </a:ext>
            </a:extLst>
          </p:cNvPr>
          <p:cNvSpPr/>
          <p:nvPr/>
        </p:nvSpPr>
        <p:spPr>
          <a:xfrm>
            <a:off x="4941073" y="1616889"/>
            <a:ext cx="1075283" cy="1075283"/>
          </a:xfrm>
          <a:prstGeom prst="ellipse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Oval 56">
            <a:extLst>
              <a:ext uri="{FF2B5EF4-FFF2-40B4-BE49-F238E27FC236}">
                <a16:creationId xmlns:a16="http://schemas.microsoft.com/office/drawing/2014/main" id="{4AF4A630-338E-41EB-AAF0-D21D180D42BB}"/>
              </a:ext>
            </a:extLst>
          </p:cNvPr>
          <p:cNvSpPr/>
          <p:nvPr/>
        </p:nvSpPr>
        <p:spPr>
          <a:xfrm>
            <a:off x="7035567" y="2555211"/>
            <a:ext cx="1075283" cy="1075283"/>
          </a:xfrm>
          <a:prstGeom prst="ellipse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Oval 59">
            <a:extLst>
              <a:ext uri="{FF2B5EF4-FFF2-40B4-BE49-F238E27FC236}">
                <a16:creationId xmlns:a16="http://schemas.microsoft.com/office/drawing/2014/main" id="{0D76F4E1-E747-4451-A119-8B56E77E6725}"/>
              </a:ext>
            </a:extLst>
          </p:cNvPr>
          <p:cNvSpPr/>
          <p:nvPr/>
        </p:nvSpPr>
        <p:spPr>
          <a:xfrm>
            <a:off x="4053214" y="3693872"/>
            <a:ext cx="1075283" cy="1075283"/>
          </a:xfrm>
          <a:prstGeom prst="ellipse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Oval 61">
            <a:extLst>
              <a:ext uri="{FF2B5EF4-FFF2-40B4-BE49-F238E27FC236}">
                <a16:creationId xmlns:a16="http://schemas.microsoft.com/office/drawing/2014/main" id="{FB14BEC5-FEA1-4A37-9ED4-5A6420BA7FD1}"/>
              </a:ext>
            </a:extLst>
          </p:cNvPr>
          <p:cNvSpPr/>
          <p:nvPr/>
        </p:nvSpPr>
        <p:spPr>
          <a:xfrm>
            <a:off x="4983016" y="2525406"/>
            <a:ext cx="2225967" cy="1809106"/>
          </a:xfrm>
          <a:prstGeom prst="ellipse">
            <a:avLst/>
          </a:prstGeom>
          <a:solidFill>
            <a:schemeClr val="bg1"/>
          </a:solidFill>
          <a:ln w="1143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34" name="Group 5">
            <a:extLst>
              <a:ext uri="{FF2B5EF4-FFF2-40B4-BE49-F238E27FC236}">
                <a16:creationId xmlns:a16="http://schemas.microsoft.com/office/drawing/2014/main" id="{C0FE885F-276D-454A-98BA-421458E29A74}"/>
              </a:ext>
            </a:extLst>
          </p:cNvPr>
          <p:cNvGrpSpPr/>
          <p:nvPr/>
        </p:nvGrpSpPr>
        <p:grpSpPr>
          <a:xfrm>
            <a:off x="8404605" y="3778592"/>
            <a:ext cx="2911650" cy="2085514"/>
            <a:chOff x="6369929" y="4944822"/>
            <a:chExt cx="2175465" cy="208551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BC1EED0-3FBE-4660-A9F2-3335326A1784}"/>
                </a:ext>
              </a:extLst>
            </p:cNvPr>
            <p:cNvSpPr txBox="1"/>
            <p:nvPr/>
          </p:nvSpPr>
          <p:spPr>
            <a:xfrm>
              <a:off x="6369929" y="4944822"/>
              <a:ext cx="2175465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Низковольтные устройства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2C07528-C76B-4C08-A9FF-5B838E3FD8FB}"/>
                </a:ext>
              </a:extLst>
            </p:cNvPr>
            <p:cNvSpPr txBox="1"/>
            <p:nvPr/>
          </p:nvSpPr>
          <p:spPr>
            <a:xfrm>
              <a:off x="6369929" y="5214454"/>
              <a:ext cx="217546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FFC000"/>
                </a:buClr>
                <a:buFont typeface="Wingdings" panose="05000000000000000000" pitchFamily="2" charset="2"/>
                <a:buChar char="ü"/>
              </a:pPr>
              <a:r>
                <a:rPr lang="ru-RU" sz="1400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Коммутационные аппараты-  миниатюрные </a:t>
              </a:r>
              <a:r>
                <a:rPr lang="ru-RU" sz="1400" dirty="0" err="1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автоматич</a:t>
              </a:r>
              <a:r>
                <a:rPr lang="ru-RU" sz="1400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выключатели и предохранители</a:t>
              </a:r>
            </a:p>
            <a:p>
              <a:pPr marL="285750" indent="-285750">
                <a:buClr>
                  <a:srgbClr val="FFC000"/>
                </a:buClr>
                <a:buFont typeface="Wingdings" panose="05000000000000000000" pitchFamily="2" charset="2"/>
                <a:buChar char="ü"/>
              </a:pPr>
              <a:r>
                <a:rPr lang="ru-RU" sz="1400" dirty="0" err="1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Клеммники</a:t>
              </a:r>
              <a:r>
                <a:rPr lang="ru-RU" sz="1400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и аксессуары</a:t>
              </a:r>
            </a:p>
            <a:p>
              <a:pPr marL="285750" indent="-285750">
                <a:buClr>
                  <a:srgbClr val="FFC000"/>
                </a:buClr>
                <a:buFont typeface="Wingdings" panose="05000000000000000000" pitchFamily="2" charset="2"/>
                <a:buChar char="ü"/>
              </a:pPr>
              <a:r>
                <a:rPr lang="ru-RU" sz="1400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Распределительные коробки во взрывозащищенном и промышленном исполнении</a:t>
              </a:r>
            </a:p>
          </p:txBody>
        </p:sp>
      </p:grpSp>
      <p:grpSp>
        <p:nvGrpSpPr>
          <p:cNvPr id="37" name="Group 3">
            <a:extLst>
              <a:ext uri="{FF2B5EF4-FFF2-40B4-BE49-F238E27FC236}">
                <a16:creationId xmlns:a16="http://schemas.microsoft.com/office/drawing/2014/main" id="{79A060A4-2E19-4DAE-AE3D-AE05F808DFCF}"/>
              </a:ext>
            </a:extLst>
          </p:cNvPr>
          <p:cNvGrpSpPr/>
          <p:nvPr/>
        </p:nvGrpSpPr>
        <p:grpSpPr>
          <a:xfrm>
            <a:off x="1226019" y="2590383"/>
            <a:ext cx="2716560" cy="1251280"/>
            <a:chOff x="-2604" y="3185645"/>
            <a:chExt cx="2175465" cy="1381484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0472C9D-E8FB-4980-8A6F-F843B2F5E1CC}"/>
                </a:ext>
              </a:extLst>
            </p:cNvPr>
            <p:cNvSpPr txBox="1"/>
            <p:nvPr/>
          </p:nvSpPr>
          <p:spPr>
            <a:xfrm>
              <a:off x="-2604" y="3185645"/>
              <a:ext cx="2175465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ru-RU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Теплоспутники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60D1F1B-63FE-426E-9875-559FCF0DD756}"/>
                </a:ext>
              </a:extLst>
            </p:cNvPr>
            <p:cNvSpPr txBox="1"/>
            <p:nvPr/>
          </p:nvSpPr>
          <p:spPr>
            <a:xfrm>
              <a:off x="-2603" y="3513740"/>
              <a:ext cx="2175464" cy="1053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FFC000"/>
                </a:buClr>
                <a:buFont typeface="Wingdings" panose="05000000000000000000" pitchFamily="2" charset="2"/>
                <a:buChar char="ü"/>
              </a:pPr>
              <a:r>
                <a:rPr lang="ru-RU" sz="1400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Греющие кабели</a:t>
              </a:r>
            </a:p>
            <a:p>
              <a:pPr marL="285750" indent="-285750">
                <a:buClr>
                  <a:srgbClr val="FFC000"/>
                </a:buClr>
                <a:buFont typeface="Wingdings" panose="05000000000000000000" pitchFamily="2" charset="2"/>
                <a:buChar char="ü"/>
              </a:pPr>
              <a:r>
                <a:rPr lang="ru-RU" sz="1400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Распределительные  и тройниковые коробки </a:t>
              </a:r>
            </a:p>
            <a:p>
              <a:pPr marL="285750" indent="-285750">
                <a:buClr>
                  <a:srgbClr val="FFC000"/>
                </a:buClr>
                <a:buFont typeface="Wingdings" panose="05000000000000000000" pitchFamily="2" charset="2"/>
                <a:buChar char="ü"/>
              </a:pPr>
              <a:r>
                <a:rPr lang="ru-RU" sz="1400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Термостаты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352B3668-4C0A-43C7-93FF-C8B799F16B00}"/>
              </a:ext>
            </a:extLst>
          </p:cNvPr>
          <p:cNvSpPr txBox="1"/>
          <p:nvPr/>
        </p:nvSpPr>
        <p:spPr>
          <a:xfrm>
            <a:off x="5413201" y="3384134"/>
            <a:ext cx="1650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Заявленные электрические товары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5FC86A19-AD60-4E60-BD22-0EBAB1FB7B4B}"/>
              </a:ext>
            </a:extLst>
          </p:cNvPr>
          <p:cNvSpPr txBox="1">
            <a:spLocks/>
          </p:cNvSpPr>
          <p:nvPr/>
        </p:nvSpPr>
        <p:spPr>
          <a:xfrm>
            <a:off x="-1" y="200284"/>
            <a:ext cx="12192000" cy="831850"/>
          </a:xfrm>
          <a:prstGeom prst="rect">
            <a:avLst/>
          </a:prstGeom>
        </p:spPr>
        <p:txBody>
          <a:bodyPr/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accent1"/>
                </a:solidFill>
                <a:latin typeface="Calibri" panose="020F0502020204030204" pitchFamily="34" charset="0"/>
              </a:rPr>
              <a:t>Электрические товары</a:t>
            </a:r>
          </a:p>
        </p:txBody>
      </p:sp>
      <p:pic>
        <p:nvPicPr>
          <p:cNvPr id="55" name="Graphic 54" descr="Lightning bolt">
            <a:extLst>
              <a:ext uri="{FF2B5EF4-FFF2-40B4-BE49-F238E27FC236}">
                <a16:creationId xmlns:a16="http://schemas.microsoft.com/office/drawing/2014/main" id="{E1825F3D-DA88-4CB2-8B33-63F3491B2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7902" y="3418039"/>
            <a:ext cx="709773" cy="709773"/>
          </a:xfrm>
          <a:prstGeom prst="rect">
            <a:avLst/>
          </a:prstGeom>
        </p:spPr>
      </p:pic>
      <p:pic>
        <p:nvPicPr>
          <p:cNvPr id="58" name="Graphic 57" descr="Checklist RTL">
            <a:extLst>
              <a:ext uri="{FF2B5EF4-FFF2-40B4-BE49-F238E27FC236}">
                <a16:creationId xmlns:a16="http://schemas.microsoft.com/office/drawing/2014/main" id="{0D7053A7-8A5F-4A4E-8E6A-1BC4ACEC4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01099" y="2556462"/>
            <a:ext cx="914400" cy="9144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FECECE73-B314-41BB-A55C-2151FF834A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040641" y="1839365"/>
            <a:ext cx="867768" cy="56708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F3129AA-5115-4A65-9745-89D6834D57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441" y="2833641"/>
            <a:ext cx="766416" cy="54173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BA086DE-BD7E-4429-88B3-42846C40BD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2603" y="3983494"/>
            <a:ext cx="727269" cy="48369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DDEF68B1-0D81-4D74-9985-117EA7B9D2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2680" y="4468463"/>
            <a:ext cx="758672" cy="69900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A8B2F23-802E-46C8-9511-3067ADFD97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1520" y="1797631"/>
            <a:ext cx="769496" cy="58954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D3D3517-CEC2-4EC3-8319-DB56487D29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50926" y="2782378"/>
            <a:ext cx="749289" cy="61619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AE256422-11D8-483F-877A-C337FF6F49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32797" y="3972904"/>
            <a:ext cx="742076" cy="53202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9EB492B0-5131-41C0-8A2B-A64420026E5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04828" y="4603112"/>
            <a:ext cx="650821" cy="63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74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AAA48-3A9C-4B97-AA01-32D5C4B1B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631" y="403225"/>
            <a:ext cx="8356058" cy="473075"/>
          </a:xfrm>
        </p:spPr>
        <p:txBody>
          <a:bodyPr/>
          <a:lstStyle/>
          <a:p>
            <a:r>
              <a:rPr lang="en-US" b="0" dirty="0">
                <a:latin typeface="Calibri" panose="020F0502020204030204" pitchFamily="34" charset="0"/>
              </a:rPr>
              <a:t>C</a:t>
            </a:r>
            <a:r>
              <a:rPr lang="ru-RU" b="0" dirty="0">
                <a:latin typeface="Calibri" panose="020F0502020204030204" pitchFamily="34" charset="0"/>
              </a:rPr>
              <a:t>иловые и контрольные кабели</a:t>
            </a:r>
            <a:br>
              <a:rPr lang="ru-RU" sz="3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166019-ACB7-47F7-A32A-ACCF73D48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5</a:t>
            </a:fld>
            <a:endParaRPr lang="en-GB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9A986F1-9603-4A4D-BD0B-D148B17D8AE6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864911F5-110F-5B2D-9409-5552B0923707}"/>
              </a:ext>
            </a:extLst>
          </p:cNvPr>
          <p:cNvSpPr txBox="1">
            <a:spLocks/>
          </p:cNvSpPr>
          <p:nvPr/>
        </p:nvSpPr>
        <p:spPr>
          <a:xfrm>
            <a:off x="7210" y="6610027"/>
            <a:ext cx="12184790" cy="2516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latinLnBrk="1">
              <a:defRPr/>
            </a:pPr>
            <a:r>
              <a:rPr lang="ru-RU" sz="800">
                <a:solidFill>
                  <a:srgbClr val="FFFFFF">
                    <a:lumMod val="50000"/>
                  </a:srgbClr>
                </a:solidFill>
              </a:rPr>
              <a:t>19/1</a:t>
            </a:r>
            <a:r>
              <a:rPr lang="en-US" sz="800">
                <a:solidFill>
                  <a:srgbClr val="FFFFFF">
                    <a:lumMod val="50000"/>
                  </a:srgbClr>
                </a:solidFill>
              </a:rPr>
              <a:t>1/</a:t>
            </a:r>
            <a:r>
              <a:rPr lang="ru-RU" sz="80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024                                                                                                                                                                                   </a:t>
            </a:r>
            <a:r>
              <a:rPr lang="en-US" sz="80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ru-RU" sz="80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КАРАЧАГАНАК ПЕТРОЛИУМ ОПЕРЕЙТИНГ Б.В.</a:t>
            </a:r>
            <a:endParaRPr lang="en-GB" sz="800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455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AAA48-3A9C-4B97-AA01-32D5C4B1B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0" y="246591"/>
            <a:ext cx="8356058" cy="473075"/>
          </a:xfrm>
        </p:spPr>
        <p:txBody>
          <a:bodyPr/>
          <a:lstStyle/>
          <a:p>
            <a:r>
              <a:rPr lang="ru-RU" b="0" dirty="0">
                <a:latin typeface="Calibri" panose="020F0502020204030204" pitchFamily="34" charset="0"/>
              </a:rPr>
              <a:t>Требования к поставке силовых кабелей</a:t>
            </a:r>
            <a:br>
              <a:rPr lang="ru-RU" sz="3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166019-ACB7-47F7-A32A-ACCF73D48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6</a:t>
            </a:fld>
            <a:endParaRPr lang="en-GB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9A986F1-9603-4A4D-BD0B-D148B17D8AE6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50E0D7A8-E6D0-605F-92A6-BA796CD72655}"/>
              </a:ext>
            </a:extLst>
          </p:cNvPr>
          <p:cNvSpPr txBox="1">
            <a:spLocks/>
          </p:cNvSpPr>
          <p:nvPr/>
        </p:nvSpPr>
        <p:spPr>
          <a:xfrm>
            <a:off x="7210" y="6610027"/>
            <a:ext cx="12184790" cy="2516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latinLnBrk="1">
              <a:defRPr/>
            </a:pPr>
            <a:r>
              <a:rPr lang="ru-RU" sz="800">
                <a:solidFill>
                  <a:srgbClr val="FFFFFF">
                    <a:lumMod val="50000"/>
                  </a:srgbClr>
                </a:solidFill>
              </a:rPr>
              <a:t>19/1</a:t>
            </a:r>
            <a:r>
              <a:rPr lang="en-US" sz="800">
                <a:solidFill>
                  <a:srgbClr val="FFFFFF">
                    <a:lumMod val="50000"/>
                  </a:srgbClr>
                </a:solidFill>
              </a:rPr>
              <a:t>1/</a:t>
            </a:r>
            <a:r>
              <a:rPr lang="ru-RU" sz="80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024                                                                                                                                                                                   </a:t>
            </a:r>
            <a:r>
              <a:rPr lang="en-US" sz="80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ru-RU" sz="80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КАРАЧАГАНАК ПЕТРОЛИУМ ОПЕРЕЙТИНГ Б.В.</a:t>
            </a:r>
            <a:endParaRPr lang="en-GB" sz="800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89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AAA48-3A9C-4B97-AA01-32D5C4B1B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631" y="403225"/>
            <a:ext cx="8356058" cy="473075"/>
          </a:xfrm>
        </p:spPr>
        <p:txBody>
          <a:bodyPr/>
          <a:lstStyle/>
          <a:p>
            <a:r>
              <a:rPr lang="ru-RU" b="0" dirty="0">
                <a:latin typeface="Calibri" panose="020F0502020204030204" pitchFamily="34" charset="0"/>
              </a:rPr>
              <a:t>Кабельные лестницы и лотки</a:t>
            </a:r>
            <a:br>
              <a:rPr lang="ru-RU" sz="3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166019-ACB7-47F7-A32A-ACCF73D48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7</a:t>
            </a:fld>
            <a:endParaRPr lang="en-GB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9A986F1-9603-4A4D-BD0B-D148B17D8AE6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972D2C6D-7497-8BC1-1329-FC21A2EEE1DB}"/>
              </a:ext>
            </a:extLst>
          </p:cNvPr>
          <p:cNvSpPr txBox="1">
            <a:spLocks/>
          </p:cNvSpPr>
          <p:nvPr/>
        </p:nvSpPr>
        <p:spPr>
          <a:xfrm>
            <a:off x="7210" y="6610027"/>
            <a:ext cx="12184790" cy="2516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latinLnBrk="1">
              <a:defRPr/>
            </a:pPr>
            <a:r>
              <a:rPr lang="ru-RU" sz="800">
                <a:solidFill>
                  <a:srgbClr val="FFFFFF">
                    <a:lumMod val="50000"/>
                  </a:srgbClr>
                </a:solidFill>
              </a:rPr>
              <a:t>19/1</a:t>
            </a:r>
            <a:r>
              <a:rPr lang="en-US" sz="800">
                <a:solidFill>
                  <a:srgbClr val="FFFFFF">
                    <a:lumMod val="50000"/>
                  </a:srgbClr>
                </a:solidFill>
              </a:rPr>
              <a:t>1/</a:t>
            </a:r>
            <a:r>
              <a:rPr lang="ru-RU" sz="80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024                                                                                                                                                                                   </a:t>
            </a:r>
            <a:r>
              <a:rPr lang="en-US" sz="80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ru-RU" sz="80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КАРАЧАГАНАК ПЕТРОЛИУМ ОПЕРЕЙТИНГ Б.В.</a:t>
            </a:r>
            <a:endParaRPr lang="en-GB" sz="800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713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AAA48-3A9C-4B97-AA01-32D5C4B1B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0" y="315758"/>
            <a:ext cx="8356058" cy="473075"/>
          </a:xfrm>
        </p:spPr>
        <p:txBody>
          <a:bodyPr/>
          <a:lstStyle/>
          <a:p>
            <a:r>
              <a:rPr lang="ru-RU" b="0" dirty="0">
                <a:latin typeface="Calibri" panose="020F0502020204030204" pitchFamily="34" charset="0"/>
              </a:rPr>
              <a:t>Кабельные сальники (фитинги)</a:t>
            </a:r>
            <a:br>
              <a:rPr lang="ru-RU" b="0" dirty="0">
                <a:latin typeface="Calibri" panose="020F0502020204030204" pitchFamily="34" charset="0"/>
              </a:rPr>
            </a:br>
            <a:endParaRPr lang="en-GB" b="0" dirty="0">
              <a:latin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166019-ACB7-47F7-A32A-ACCF73D48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8</a:t>
            </a:fld>
            <a:endParaRPr lang="en-GB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9A986F1-9603-4A4D-BD0B-D148B17D8AE6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7FA04B50-5A9A-5BD0-E2A4-E5DEFC716AB3}"/>
              </a:ext>
            </a:extLst>
          </p:cNvPr>
          <p:cNvSpPr txBox="1">
            <a:spLocks/>
          </p:cNvSpPr>
          <p:nvPr/>
        </p:nvSpPr>
        <p:spPr>
          <a:xfrm>
            <a:off x="7210" y="6610027"/>
            <a:ext cx="12184790" cy="2516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latinLnBrk="1">
              <a:defRPr/>
            </a:pPr>
            <a:r>
              <a:rPr lang="ru-RU" sz="800">
                <a:solidFill>
                  <a:srgbClr val="FFFFFF">
                    <a:lumMod val="50000"/>
                  </a:srgbClr>
                </a:solidFill>
              </a:rPr>
              <a:t>19/1</a:t>
            </a:r>
            <a:r>
              <a:rPr lang="en-US" sz="800">
                <a:solidFill>
                  <a:srgbClr val="FFFFFF">
                    <a:lumMod val="50000"/>
                  </a:srgbClr>
                </a:solidFill>
              </a:rPr>
              <a:t>1/</a:t>
            </a:r>
            <a:r>
              <a:rPr lang="ru-RU" sz="80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024                                                                                                                                                                                   </a:t>
            </a:r>
            <a:r>
              <a:rPr lang="en-US" sz="80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ru-RU" sz="80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КАРАЧАГАНАК ПЕТРОЛИУМ ОПЕРЕЙТИНГ Б.В.</a:t>
            </a:r>
            <a:endParaRPr lang="en-GB" sz="800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362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AAA48-3A9C-4B97-AA01-32D5C4B1B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0" y="246591"/>
            <a:ext cx="8356058" cy="473075"/>
          </a:xfrm>
        </p:spPr>
        <p:txBody>
          <a:bodyPr/>
          <a:lstStyle/>
          <a:p>
            <a:r>
              <a:rPr lang="ru-RU" b="0" dirty="0">
                <a:latin typeface="Calibri" panose="020F0502020204030204" pitchFamily="34" charset="0"/>
              </a:rPr>
              <a:t>Распределительные коробки</a:t>
            </a:r>
            <a:br>
              <a:rPr lang="ru-RU" sz="3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166019-ACB7-47F7-A32A-ACCF73D48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9</a:t>
            </a:fld>
            <a:endParaRPr lang="en-GB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9A986F1-9603-4A4D-BD0B-D148B17D8AE6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771ACF82-7E85-F2A7-27B7-B1F7CE85EECC}"/>
              </a:ext>
            </a:extLst>
          </p:cNvPr>
          <p:cNvSpPr txBox="1">
            <a:spLocks/>
          </p:cNvSpPr>
          <p:nvPr/>
        </p:nvSpPr>
        <p:spPr>
          <a:xfrm>
            <a:off x="7210" y="6610027"/>
            <a:ext cx="12184790" cy="2516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latinLnBrk="1">
              <a:defRPr/>
            </a:pPr>
            <a:r>
              <a:rPr lang="ru-RU" sz="800">
                <a:solidFill>
                  <a:srgbClr val="FFFFFF">
                    <a:lumMod val="50000"/>
                  </a:srgbClr>
                </a:solidFill>
              </a:rPr>
              <a:t>19/1</a:t>
            </a:r>
            <a:r>
              <a:rPr lang="en-US" sz="800">
                <a:solidFill>
                  <a:srgbClr val="FFFFFF">
                    <a:lumMod val="50000"/>
                  </a:srgbClr>
                </a:solidFill>
              </a:rPr>
              <a:t>1/</a:t>
            </a:r>
            <a:r>
              <a:rPr lang="ru-RU" sz="80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024                                                                                                                                                                                   </a:t>
            </a:r>
            <a:r>
              <a:rPr lang="en-US" sz="80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ru-RU" sz="80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КАРАЧАГАНАК ПЕТРОЛИУМ ОПЕРЕЙТИНГ Б.В.</a:t>
            </a:r>
            <a:endParaRPr lang="en-GB" sz="800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99523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10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0ABC5"/>
      </a:accent1>
      <a:accent2>
        <a:srgbClr val="FBD741"/>
      </a:accent2>
      <a:accent3>
        <a:srgbClr val="000000"/>
      </a:accent3>
      <a:accent4>
        <a:srgbClr val="FBD741"/>
      </a:accent4>
      <a:accent5>
        <a:srgbClr val="00ABC5"/>
      </a:accent5>
      <a:accent6>
        <a:srgbClr val="FBD741"/>
      </a:accent6>
      <a:hlink>
        <a:srgbClr val="00ABC5"/>
      </a:hlink>
      <a:folHlink>
        <a:srgbClr val="FBD74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dirty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tents Slide Master">
  <a:themeElements>
    <a:clrScheme name="Custom 9">
      <a:dk1>
        <a:srgbClr val="000000"/>
      </a:dk1>
      <a:lt1>
        <a:srgbClr val="FFFFFF"/>
      </a:lt1>
      <a:dk2>
        <a:srgbClr val="00ABC5"/>
      </a:dk2>
      <a:lt2>
        <a:srgbClr val="FFFFFF"/>
      </a:lt2>
      <a:accent1>
        <a:srgbClr val="00ABC5"/>
      </a:accent1>
      <a:accent2>
        <a:srgbClr val="FBD741"/>
      </a:accent2>
      <a:accent3>
        <a:srgbClr val="000000"/>
      </a:accent3>
      <a:accent4>
        <a:srgbClr val="FBD741"/>
      </a:accent4>
      <a:accent5>
        <a:srgbClr val="00ABC5"/>
      </a:accent5>
      <a:accent6>
        <a:srgbClr val="FBD741"/>
      </a:accent6>
      <a:hlink>
        <a:srgbClr val="00ABC5"/>
      </a:hlink>
      <a:folHlink>
        <a:srgbClr val="FBD741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AEB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Custom 10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0ABC5"/>
      </a:accent1>
      <a:accent2>
        <a:srgbClr val="FBD741"/>
      </a:accent2>
      <a:accent3>
        <a:srgbClr val="000000"/>
      </a:accent3>
      <a:accent4>
        <a:srgbClr val="FBD741"/>
      </a:accent4>
      <a:accent5>
        <a:srgbClr val="00ABC5"/>
      </a:accent5>
      <a:accent6>
        <a:srgbClr val="FBD741"/>
      </a:accent6>
      <a:hlink>
        <a:srgbClr val="00ABC5"/>
      </a:hlink>
      <a:folHlink>
        <a:srgbClr val="FBD74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dirty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Custom Design">
  <a:themeElements>
    <a:clrScheme name="Custom 10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0ABC5"/>
      </a:accent1>
      <a:accent2>
        <a:srgbClr val="FBD741"/>
      </a:accent2>
      <a:accent3>
        <a:srgbClr val="000000"/>
      </a:accent3>
      <a:accent4>
        <a:srgbClr val="FBD741"/>
      </a:accent4>
      <a:accent5>
        <a:srgbClr val="00ABC5"/>
      </a:accent5>
      <a:accent6>
        <a:srgbClr val="FBD741"/>
      </a:accent6>
      <a:hlink>
        <a:srgbClr val="00ABC5"/>
      </a:hlink>
      <a:folHlink>
        <a:srgbClr val="FBD74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dirty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KPO PRESENTATION TEMPLATE ENG.pptx" id="{0B781AE2-292D-41E3-B049-D2DEFA4DEC50}" vid="{42D7E673-EFF8-4731-9AB8-ABE2372F0F46}"/>
    </a:ext>
  </a:extLst>
</a:theme>
</file>

<file path=ppt/theme/theme5.xml><?xml version="1.0" encoding="utf-8"?>
<a:theme xmlns:a="http://schemas.openxmlformats.org/drawingml/2006/main" name="Contents Slide Master">
  <a:themeElements>
    <a:clrScheme name="Custom 9">
      <a:dk1>
        <a:srgbClr val="000000"/>
      </a:dk1>
      <a:lt1>
        <a:srgbClr val="FFFFFF"/>
      </a:lt1>
      <a:dk2>
        <a:srgbClr val="00ABC5"/>
      </a:dk2>
      <a:lt2>
        <a:srgbClr val="FFFFFF"/>
      </a:lt2>
      <a:accent1>
        <a:srgbClr val="00ABC5"/>
      </a:accent1>
      <a:accent2>
        <a:srgbClr val="FBD741"/>
      </a:accent2>
      <a:accent3>
        <a:srgbClr val="000000"/>
      </a:accent3>
      <a:accent4>
        <a:srgbClr val="FBD741"/>
      </a:accent4>
      <a:accent5>
        <a:srgbClr val="00ABC5"/>
      </a:accent5>
      <a:accent6>
        <a:srgbClr val="FBD741"/>
      </a:accent6>
      <a:hlink>
        <a:srgbClr val="00ABC5"/>
      </a:hlink>
      <a:folHlink>
        <a:srgbClr val="FBD741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AEB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2_Custom Design">
  <a:themeElements>
    <a:clrScheme name="Custom 10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0ABC5"/>
      </a:accent1>
      <a:accent2>
        <a:srgbClr val="FBD741"/>
      </a:accent2>
      <a:accent3>
        <a:srgbClr val="000000"/>
      </a:accent3>
      <a:accent4>
        <a:srgbClr val="FBD741"/>
      </a:accent4>
      <a:accent5>
        <a:srgbClr val="00ABC5"/>
      </a:accent5>
      <a:accent6>
        <a:srgbClr val="FBD741"/>
      </a:accent6>
      <a:hlink>
        <a:srgbClr val="00ABC5"/>
      </a:hlink>
      <a:folHlink>
        <a:srgbClr val="FBD74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dirty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KPO PRESENTATION TEMPLATE ENG.pptx" id="{0B781AE2-292D-41E3-B049-D2DEFA4DEC50}" vid="{42D7E673-EFF8-4731-9AB8-ABE2372F0F46}"/>
    </a:ext>
  </a:extLst>
</a:theme>
</file>

<file path=ppt/theme/theme7.xml><?xml version="1.0" encoding="utf-8"?>
<a:theme xmlns:a="http://schemas.openxmlformats.org/drawingml/2006/main" name="3_Custom Design">
  <a:themeElements>
    <a:clrScheme name="Custom 10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0ABC5"/>
      </a:accent1>
      <a:accent2>
        <a:srgbClr val="FBD741"/>
      </a:accent2>
      <a:accent3>
        <a:srgbClr val="000000"/>
      </a:accent3>
      <a:accent4>
        <a:srgbClr val="FBD741"/>
      </a:accent4>
      <a:accent5>
        <a:srgbClr val="00ABC5"/>
      </a:accent5>
      <a:accent6>
        <a:srgbClr val="FBD741"/>
      </a:accent6>
      <a:hlink>
        <a:srgbClr val="00ABC5"/>
      </a:hlink>
      <a:folHlink>
        <a:srgbClr val="FBD74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dirty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Custom Design">
  <a:themeElements>
    <a:clrScheme name="Custom 10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0ABC5"/>
      </a:accent1>
      <a:accent2>
        <a:srgbClr val="FBD741"/>
      </a:accent2>
      <a:accent3>
        <a:srgbClr val="000000"/>
      </a:accent3>
      <a:accent4>
        <a:srgbClr val="FBD741"/>
      </a:accent4>
      <a:accent5>
        <a:srgbClr val="00ABC5"/>
      </a:accent5>
      <a:accent6>
        <a:srgbClr val="FBD741"/>
      </a:accent6>
      <a:hlink>
        <a:srgbClr val="00ABC5"/>
      </a:hlink>
      <a:folHlink>
        <a:srgbClr val="FBD74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dirty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IMBC Light (Widescreen)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19306</TotalTime>
  <Words>2764</Words>
  <Application>Microsoft Office PowerPoint</Application>
  <PresentationFormat>Widescreen</PresentationFormat>
  <Paragraphs>434</Paragraphs>
  <Slides>33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Arial</vt:lpstr>
      <vt:lpstr>Arial Narrow</vt:lpstr>
      <vt:lpstr>Bahnschrift Light</vt:lpstr>
      <vt:lpstr>Calibri</vt:lpstr>
      <vt:lpstr>Calibri Light</vt:lpstr>
      <vt:lpstr>Wingdings</vt:lpstr>
      <vt:lpstr>Custom Design</vt:lpstr>
      <vt:lpstr>1_Contents Slide Master</vt:lpstr>
      <vt:lpstr>1_Custom Design</vt:lpstr>
      <vt:lpstr>4_Custom Design</vt:lpstr>
      <vt:lpstr>Contents Slide Master</vt:lpstr>
      <vt:lpstr>2_Custom Design</vt:lpstr>
      <vt:lpstr>3_Custom Design</vt:lpstr>
      <vt:lpstr>5_Custom Design</vt:lpstr>
      <vt:lpstr>1_IMBC Light (Widescreen)</vt:lpstr>
      <vt:lpstr>Office Theme</vt:lpstr>
      <vt:lpstr>PowerPoint Presentation</vt:lpstr>
      <vt:lpstr>PowerPoint Presentation</vt:lpstr>
      <vt:lpstr>Электрические товары Перспективы локализации</vt:lpstr>
      <vt:lpstr>PowerPoint Presentation</vt:lpstr>
      <vt:lpstr>Cиловые и контрольные кабели </vt:lpstr>
      <vt:lpstr>Требования к поставке силовых кабелей </vt:lpstr>
      <vt:lpstr>Кабельные лестницы и лотки </vt:lpstr>
      <vt:lpstr>Кабельные сальники (фитинги) </vt:lpstr>
      <vt:lpstr>Распределительные коробки </vt:lpstr>
      <vt:lpstr>Саморегулируемые греющие кабели </vt:lpstr>
      <vt:lpstr>Распределительные щиты наружной установки </vt:lpstr>
      <vt:lpstr>Комплектные трансформаторные подстанции КТП </vt:lpstr>
      <vt:lpstr>Освещение </vt:lpstr>
      <vt:lpstr>PowerPoint Presentation</vt:lpstr>
      <vt:lpstr>PowerPoint Presentation</vt:lpstr>
      <vt:lpstr>НАПРАВЛЕНИЯ ДЕЯТЕЛЬНОСТИ </vt:lpstr>
      <vt:lpstr>ТОВАРЫ, ПРЕДСТАВЛЯЮЩИЕ ИНТЕРЕС</vt:lpstr>
      <vt:lpstr>ТОВАРЫ, ПРЕДСТАВЛЯЮЩИЕ ИНТЕРЕС</vt:lpstr>
      <vt:lpstr>Электротехническое оборудование и материалы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Turegaliyev, Meirlan</dc:creator>
  <cp:lastModifiedBy>Kazhushev, Damir</cp:lastModifiedBy>
  <cp:revision>551</cp:revision>
  <dcterms:created xsi:type="dcterms:W3CDTF">2021-10-08T03:58:20Z</dcterms:created>
  <dcterms:modified xsi:type="dcterms:W3CDTF">2025-04-24T14:13:32Z</dcterms:modified>
</cp:coreProperties>
</file>